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76" r:id="rId5"/>
    <p:sldId id="278" r:id="rId6"/>
    <p:sldId id="277" r:id="rId7"/>
    <p:sldId id="280" r:id="rId8"/>
    <p:sldId id="281" r:id="rId9"/>
    <p:sldId id="282" r:id="rId10"/>
    <p:sldId id="283" r:id="rId11"/>
    <p:sldId id="284" r:id="rId12"/>
    <p:sldId id="285" r:id="rId13"/>
    <p:sldId id="286" r:id="rId14"/>
    <p:sldId id="279" r:id="rId15"/>
    <p:sldId id="264" r:id="rId16"/>
    <p:sldId id="266" r:id="rId17"/>
    <p:sldId id="287" r:id="rId18"/>
    <p:sldId id="267" r:id="rId19"/>
  </p:sldIdLst>
  <p:sldSz cx="9144000" cy="6858000" type="screen4x3"/>
  <p:notesSz cx="6819900" cy="9918700"/>
  <p:embeddedFontLst>
    <p:embeddedFont>
      <p:font typeface="Calibri" panose="020F0502020204030204" pitchFamily="34" charset="0"/>
      <p:regular r:id="rId21"/>
      <p:bold r:id="rId22"/>
      <p:italic r:id="rId23"/>
      <p:boldItalic r:id="rId24"/>
    </p:embeddedFont>
    <p:embeddedFont>
      <p:font typeface="Book Antiqua" panose="02040602050305030304" pitchFamily="18"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0" roundtripDataSignature="AMtx7mjAV6Q6rdi6qx02gCnS+npnWc4I4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55290" cy="49593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63032" y="0"/>
            <a:ext cx="2955290" cy="495935"/>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1990" y="4711383"/>
            <a:ext cx="5455920" cy="446341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1044"/>
            <a:ext cx="2955290" cy="49593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63032" y="9421044"/>
            <a:ext cx="2955290" cy="49593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da-DK"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1:notes"/>
          <p:cNvSpPr txBox="1">
            <a:spLocks noGrp="1"/>
          </p:cNvSpPr>
          <p:nvPr>
            <p:ph type="body" idx="1"/>
          </p:nvPr>
        </p:nvSpPr>
        <p:spPr>
          <a:xfrm>
            <a:off x="681990" y="4711383"/>
            <a:ext cx="5455920" cy="446341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p1:notes"/>
          <p:cNvSpPr txBox="1">
            <a:spLocks noGrp="1"/>
          </p:cNvSpPr>
          <p:nvPr>
            <p:ph type="sldNum" idx="12"/>
          </p:nvPr>
        </p:nvSpPr>
        <p:spPr>
          <a:xfrm>
            <a:off x="3863032" y="9421044"/>
            <a:ext cx="2955290" cy="49593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da-DK"/>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2: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8105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9107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227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8488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9: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p9: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1: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0" name="Google Shape;160;p11: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2:notes"/>
          <p:cNvSpPr txBox="1">
            <a:spLocks noGrp="1"/>
          </p:cNvSpPr>
          <p:nvPr>
            <p:ph type="body" idx="1"/>
          </p:nvPr>
        </p:nvSpPr>
        <p:spPr>
          <a:xfrm>
            <a:off x="681990" y="4711383"/>
            <a:ext cx="5455920" cy="446341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6" name="Google Shape;166;p12:notes"/>
          <p:cNvSpPr>
            <a:spLocks noGrp="1" noRot="1" noChangeAspect="1"/>
          </p:cNvSpPr>
          <p:nvPr>
            <p:ph type="sldImg" idx="2"/>
          </p:nvPr>
        </p:nvSpPr>
        <p:spPr>
          <a:xfrm>
            <a:off x="930275" y="744538"/>
            <a:ext cx="4959350" cy="37195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22"/>
          <p:cNvSpPr txBox="1">
            <a:spLocks noGrp="1"/>
          </p:cNvSpPr>
          <p:nvPr>
            <p:ph type="ctrTitle"/>
          </p:nvPr>
        </p:nvSpPr>
        <p:spPr>
          <a:xfrm>
            <a:off x="493776" y="3776472"/>
            <a:ext cx="7196328" cy="14700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4800"/>
              <a:buFont typeface="Book Antiqua"/>
              <a:buNone/>
              <a:defRPr sz="4800">
                <a:solidFill>
                  <a:schemeClr val="dk2"/>
                </a:solidFill>
                <a:latin typeface="Book Antiqua"/>
                <a:ea typeface="Book Antiqua"/>
                <a:cs typeface="Book Antiqua"/>
                <a:sym typeface="Book Antiqu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2"/>
          <p:cNvSpPr txBox="1">
            <a:spLocks noGrp="1"/>
          </p:cNvSpPr>
          <p:nvPr>
            <p:ph type="subTitle" idx="1"/>
          </p:nvPr>
        </p:nvSpPr>
        <p:spPr>
          <a:xfrm>
            <a:off x="493776" y="5257800"/>
            <a:ext cx="7196328" cy="987552"/>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dk2"/>
              </a:buClr>
              <a:buSzPts val="1800"/>
              <a:buFont typeface="Noto Sans Symbols"/>
              <a:buNone/>
              <a:defRPr sz="1800">
                <a:solidFill>
                  <a:schemeClr val="dk2"/>
                </a:solidFill>
                <a:latin typeface="Book Antiqua"/>
                <a:ea typeface="Book Antiqua"/>
                <a:cs typeface="Book Antiqua"/>
                <a:sym typeface="Book Antiqua"/>
              </a:defRPr>
            </a:lvl1pPr>
            <a:lvl2pPr lvl="1" algn="ctr">
              <a:spcBef>
                <a:spcPts val="600"/>
              </a:spcBef>
              <a:spcAft>
                <a:spcPts val="0"/>
              </a:spcAft>
              <a:buClr>
                <a:srgbClr val="888888"/>
              </a:buClr>
              <a:buSzPts val="2200"/>
              <a:buNone/>
              <a:defRPr>
                <a:solidFill>
                  <a:srgbClr val="888888"/>
                </a:solidFill>
              </a:defRPr>
            </a:lvl2pPr>
            <a:lvl3pPr lvl="2" algn="ctr">
              <a:spcBef>
                <a:spcPts val="600"/>
              </a:spcBef>
              <a:spcAft>
                <a:spcPts val="0"/>
              </a:spcAft>
              <a:buClr>
                <a:srgbClr val="888888"/>
              </a:buClr>
              <a:buSzPts val="2000"/>
              <a:buNone/>
              <a:defRPr>
                <a:solidFill>
                  <a:srgbClr val="888888"/>
                </a:solidFill>
              </a:defRPr>
            </a:lvl3pPr>
            <a:lvl4pPr lvl="3" algn="ctr">
              <a:spcBef>
                <a:spcPts val="600"/>
              </a:spcBef>
              <a:spcAft>
                <a:spcPts val="0"/>
              </a:spcAft>
              <a:buClr>
                <a:srgbClr val="888888"/>
              </a:buClr>
              <a:buSzPts val="1800"/>
              <a:buNone/>
              <a:defRPr>
                <a:solidFill>
                  <a:srgbClr val="888888"/>
                </a:solidFill>
              </a:defRPr>
            </a:lvl4pPr>
            <a:lvl5pPr lvl="4" algn="ctr">
              <a:spcBef>
                <a:spcPts val="600"/>
              </a:spcBef>
              <a:spcAft>
                <a:spcPts val="0"/>
              </a:spcAft>
              <a:buClr>
                <a:srgbClr val="888888"/>
              </a:buClr>
              <a:buSzPts val="1800"/>
              <a:buNone/>
              <a:defRPr>
                <a:solidFill>
                  <a:srgbClr val="888888"/>
                </a:solidFill>
              </a:defRPr>
            </a:lvl5pPr>
            <a:lvl6pPr lvl="5" algn="ctr">
              <a:spcBef>
                <a:spcPts val="360"/>
              </a:spcBef>
              <a:spcAft>
                <a:spcPts val="0"/>
              </a:spcAft>
              <a:buClr>
                <a:srgbClr val="888888"/>
              </a:buClr>
              <a:buSzPts val="1800"/>
              <a:buNone/>
              <a:defRPr>
                <a:solidFill>
                  <a:srgbClr val="888888"/>
                </a:solidFill>
              </a:defRPr>
            </a:lvl6pPr>
            <a:lvl7pPr lvl="6" algn="ctr">
              <a:spcBef>
                <a:spcPts val="360"/>
              </a:spcBef>
              <a:spcAft>
                <a:spcPts val="0"/>
              </a:spcAft>
              <a:buClr>
                <a:srgbClr val="888888"/>
              </a:buClr>
              <a:buSzPts val="1800"/>
              <a:buNone/>
              <a:defRPr>
                <a:solidFill>
                  <a:srgbClr val="888888"/>
                </a:solidFill>
              </a:defRPr>
            </a:lvl7pPr>
            <a:lvl8pPr lvl="7" algn="ctr">
              <a:spcBef>
                <a:spcPts val="360"/>
              </a:spcBef>
              <a:spcAft>
                <a:spcPts val="0"/>
              </a:spcAft>
              <a:buClr>
                <a:srgbClr val="888888"/>
              </a:buClr>
              <a:buSzPts val="1800"/>
              <a:buNone/>
              <a:defRPr>
                <a:solidFill>
                  <a:srgbClr val="888888"/>
                </a:solidFill>
              </a:defRPr>
            </a:lvl8pPr>
            <a:lvl9pPr lvl="8" algn="ctr">
              <a:spcBef>
                <a:spcPts val="360"/>
              </a:spcBef>
              <a:spcAft>
                <a:spcPts val="0"/>
              </a:spcAft>
              <a:buClr>
                <a:srgbClr val="888888"/>
              </a:buClr>
              <a:buSzPts val="1800"/>
              <a:buNone/>
              <a:defRPr>
                <a:solidFill>
                  <a:srgbClr val="888888"/>
                </a:solidFill>
              </a:defRPr>
            </a:lvl9pPr>
          </a:lstStyle>
          <a:p>
            <a:endParaRPr/>
          </a:p>
        </p:txBody>
      </p:sp>
      <p:sp>
        <p:nvSpPr>
          <p:cNvPr id="18" name="Google Shape;18;p22"/>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2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3"/>
          <p:cNvSpPr txBox="1">
            <a:spLocks noGrp="1"/>
          </p:cNvSpPr>
          <p:nvPr>
            <p:ph type="body" idx="1"/>
          </p:nvPr>
        </p:nvSpPr>
        <p:spPr>
          <a:xfrm>
            <a:off x="765175" y="2070846"/>
            <a:ext cx="7612064" cy="4182035"/>
          </a:xfrm>
          <a:prstGeom prst="rect">
            <a:avLst/>
          </a:prstGeom>
          <a:noFill/>
          <a:ln>
            <a:noFill/>
          </a:ln>
        </p:spPr>
        <p:txBody>
          <a:bodyPr spcFirstLastPara="1" wrap="square" lIns="91425" tIns="45700" rIns="91425" bIns="45700" anchor="t" anchorCtr="0">
            <a:normAutofit/>
          </a:bodyPr>
          <a:lstStyle>
            <a:lvl1pPr marL="457200" lvl="0" indent="-342900" algn="l">
              <a:spcBef>
                <a:spcPts val="2000"/>
              </a:spcBef>
              <a:spcAft>
                <a:spcPts val="0"/>
              </a:spcAft>
              <a:buClr>
                <a:schemeClr val="lt1"/>
              </a:buClr>
              <a:buSzPts val="1800"/>
              <a:buChar char="⚫"/>
              <a:defRPr/>
            </a:lvl1pPr>
            <a:lvl2pPr marL="914400" lvl="1" indent="-342900" algn="l">
              <a:spcBef>
                <a:spcPts val="600"/>
              </a:spcBef>
              <a:spcAft>
                <a:spcPts val="0"/>
              </a:spcAft>
              <a:buClr>
                <a:schemeClr val="lt1"/>
              </a:buClr>
              <a:buSzPts val="1800"/>
              <a:buChar char="⚫"/>
              <a:defRPr/>
            </a:lvl2pPr>
            <a:lvl3pPr marL="1371600" lvl="2" indent="-342900" algn="l">
              <a:spcBef>
                <a:spcPts val="600"/>
              </a:spcBef>
              <a:spcAft>
                <a:spcPts val="0"/>
              </a:spcAft>
              <a:buClr>
                <a:schemeClr val="lt1"/>
              </a:buClr>
              <a:buSzPts val="1800"/>
              <a:buChar char="⚫"/>
              <a:defRPr/>
            </a:lvl3pPr>
            <a:lvl4pPr marL="1828800" lvl="3" indent="-342900" algn="l">
              <a:spcBef>
                <a:spcPts val="600"/>
              </a:spcBef>
              <a:spcAft>
                <a:spcPts val="0"/>
              </a:spcAft>
              <a:buClr>
                <a:schemeClr val="lt1"/>
              </a:buClr>
              <a:buSzPts val="1800"/>
              <a:buChar char="⚫"/>
              <a:defRPr/>
            </a:lvl4pPr>
            <a:lvl5pPr marL="2286000" lvl="4" indent="-342900" algn="l">
              <a:spcBef>
                <a:spcPts val="60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23" name="Google Shape;23;p23"/>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3"/>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3"/>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with Picture">
  <p:cSld name="Title Slide with Picture">
    <p:bg>
      <p:bgPr>
        <a:blipFill>
          <a:blip r:embed="rId2">
            <a:alphaModFix/>
          </a:blip>
          <a:stretch>
            <a:fillRect/>
          </a:stretch>
        </a:blipFill>
        <a:effectLst/>
      </p:bgPr>
    </p:bg>
    <p:spTree>
      <p:nvGrpSpPr>
        <p:cNvPr id="1" name="Shape 26"/>
        <p:cNvGrpSpPr/>
        <p:nvPr/>
      </p:nvGrpSpPr>
      <p:grpSpPr>
        <a:xfrm>
          <a:off x="0" y="0"/>
          <a:ext cx="0" cy="0"/>
          <a:chOff x="0" y="0"/>
          <a:chExt cx="0" cy="0"/>
        </a:xfrm>
      </p:grpSpPr>
      <p:sp>
        <p:nvSpPr>
          <p:cNvPr id="27" name="Google Shape;27;p24"/>
          <p:cNvSpPr txBox="1">
            <a:spLocks noGrp="1"/>
          </p:cNvSpPr>
          <p:nvPr>
            <p:ph type="ctrTitle"/>
          </p:nvPr>
        </p:nvSpPr>
        <p:spPr>
          <a:xfrm>
            <a:off x="496889" y="3774328"/>
            <a:ext cx="7199311" cy="14700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2"/>
              </a:buClr>
              <a:buSzPts val="4800"/>
              <a:buFont typeface="Book Antiqua"/>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24"/>
          <p:cNvSpPr txBox="1">
            <a:spLocks noGrp="1"/>
          </p:cNvSpPr>
          <p:nvPr>
            <p:ph type="subTitle" idx="1"/>
          </p:nvPr>
        </p:nvSpPr>
        <p:spPr>
          <a:xfrm>
            <a:off x="496888" y="5257800"/>
            <a:ext cx="7199312" cy="9906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dk2"/>
              </a:buClr>
              <a:buSzPts val="1800"/>
              <a:buNone/>
              <a:defRPr sz="1800">
                <a:solidFill>
                  <a:schemeClr val="dk2"/>
                </a:solidFill>
                <a:latin typeface="Book Antiqua"/>
                <a:ea typeface="Book Antiqua"/>
                <a:cs typeface="Book Antiqua"/>
                <a:sym typeface="Book Antiqua"/>
              </a:defRPr>
            </a:lvl1pPr>
            <a:lvl2pPr lvl="1" algn="ctr">
              <a:spcBef>
                <a:spcPts val="600"/>
              </a:spcBef>
              <a:spcAft>
                <a:spcPts val="0"/>
              </a:spcAft>
              <a:buClr>
                <a:srgbClr val="888888"/>
              </a:buClr>
              <a:buSzPts val="2200"/>
              <a:buNone/>
              <a:defRPr>
                <a:solidFill>
                  <a:srgbClr val="888888"/>
                </a:solidFill>
              </a:defRPr>
            </a:lvl2pPr>
            <a:lvl3pPr lvl="2" algn="ctr">
              <a:spcBef>
                <a:spcPts val="600"/>
              </a:spcBef>
              <a:spcAft>
                <a:spcPts val="0"/>
              </a:spcAft>
              <a:buClr>
                <a:srgbClr val="888888"/>
              </a:buClr>
              <a:buSzPts val="2000"/>
              <a:buNone/>
              <a:defRPr>
                <a:solidFill>
                  <a:srgbClr val="888888"/>
                </a:solidFill>
              </a:defRPr>
            </a:lvl3pPr>
            <a:lvl4pPr lvl="3" algn="ctr">
              <a:spcBef>
                <a:spcPts val="600"/>
              </a:spcBef>
              <a:spcAft>
                <a:spcPts val="0"/>
              </a:spcAft>
              <a:buClr>
                <a:srgbClr val="888888"/>
              </a:buClr>
              <a:buSzPts val="1800"/>
              <a:buNone/>
              <a:defRPr>
                <a:solidFill>
                  <a:srgbClr val="888888"/>
                </a:solidFill>
              </a:defRPr>
            </a:lvl4pPr>
            <a:lvl5pPr lvl="4" algn="ctr">
              <a:spcBef>
                <a:spcPts val="600"/>
              </a:spcBef>
              <a:spcAft>
                <a:spcPts val="0"/>
              </a:spcAft>
              <a:buClr>
                <a:srgbClr val="888888"/>
              </a:buClr>
              <a:buSzPts val="1800"/>
              <a:buNone/>
              <a:defRPr>
                <a:solidFill>
                  <a:srgbClr val="888888"/>
                </a:solidFill>
              </a:defRPr>
            </a:lvl5pPr>
            <a:lvl6pPr lvl="5" algn="ctr">
              <a:spcBef>
                <a:spcPts val="360"/>
              </a:spcBef>
              <a:spcAft>
                <a:spcPts val="0"/>
              </a:spcAft>
              <a:buClr>
                <a:srgbClr val="888888"/>
              </a:buClr>
              <a:buSzPts val="1800"/>
              <a:buNone/>
              <a:defRPr>
                <a:solidFill>
                  <a:srgbClr val="888888"/>
                </a:solidFill>
              </a:defRPr>
            </a:lvl6pPr>
            <a:lvl7pPr lvl="6" algn="ctr">
              <a:spcBef>
                <a:spcPts val="360"/>
              </a:spcBef>
              <a:spcAft>
                <a:spcPts val="0"/>
              </a:spcAft>
              <a:buClr>
                <a:srgbClr val="888888"/>
              </a:buClr>
              <a:buSzPts val="1800"/>
              <a:buNone/>
              <a:defRPr>
                <a:solidFill>
                  <a:srgbClr val="888888"/>
                </a:solidFill>
              </a:defRPr>
            </a:lvl7pPr>
            <a:lvl8pPr lvl="7" algn="ctr">
              <a:spcBef>
                <a:spcPts val="360"/>
              </a:spcBef>
              <a:spcAft>
                <a:spcPts val="0"/>
              </a:spcAft>
              <a:buClr>
                <a:srgbClr val="888888"/>
              </a:buClr>
              <a:buSzPts val="1800"/>
              <a:buNone/>
              <a:defRPr>
                <a:solidFill>
                  <a:srgbClr val="888888"/>
                </a:solidFill>
              </a:defRPr>
            </a:lvl8pPr>
            <a:lvl9pPr lvl="8" algn="ctr">
              <a:spcBef>
                <a:spcPts val="360"/>
              </a:spcBef>
              <a:spcAft>
                <a:spcPts val="0"/>
              </a:spcAft>
              <a:buClr>
                <a:srgbClr val="888888"/>
              </a:buClr>
              <a:buSzPts val="1800"/>
              <a:buNone/>
              <a:defRPr>
                <a:solidFill>
                  <a:srgbClr val="888888"/>
                </a:solidFill>
              </a:defRPr>
            </a:lvl9pPr>
          </a:lstStyle>
          <a:p>
            <a:endParaRPr/>
          </a:p>
        </p:txBody>
      </p:sp>
      <p:sp>
        <p:nvSpPr>
          <p:cNvPr id="29" name="Google Shape;29;p24"/>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4"/>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4"/>
          <p:cNvSpPr>
            <a:spLocks noGrp="1"/>
          </p:cNvSpPr>
          <p:nvPr>
            <p:ph type="pic" idx="2"/>
          </p:nvPr>
        </p:nvSpPr>
        <p:spPr>
          <a:xfrm rot="504148">
            <a:off x="4493544" y="555043"/>
            <a:ext cx="4142460" cy="3085398"/>
          </a:xfrm>
          <a:prstGeom prst="rect">
            <a:avLst/>
          </a:prstGeom>
          <a:solidFill>
            <a:srgbClr val="ECECEC"/>
          </a:solidFill>
          <a:ln w="38100" cap="sq" cmpd="sng">
            <a:solidFill>
              <a:srgbClr val="FDFDFD"/>
            </a:solidFill>
            <a:prstDash val="solid"/>
            <a:miter lim="800000"/>
            <a:headEnd type="none" w="sm" len="sm"/>
            <a:tailEnd type="none" w="sm" len="sm"/>
          </a:ln>
          <a:effectLst>
            <a:outerShdw blurRad="57150" dist="37500" dir="7560000" sy="98000" kx="110000" ky="200000" algn="tl" rotWithShape="0">
              <a:srgbClr val="000000">
                <a:alpha val="20000"/>
              </a:srgbClr>
            </a:outerShdw>
          </a:effectLst>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32"/>
        <p:cNvGrpSpPr/>
        <p:nvPr/>
      </p:nvGrpSpPr>
      <p:grpSpPr>
        <a:xfrm>
          <a:off x="0" y="0"/>
          <a:ext cx="0" cy="0"/>
          <a:chOff x="0" y="0"/>
          <a:chExt cx="0" cy="0"/>
        </a:xfrm>
      </p:grpSpPr>
      <p:sp>
        <p:nvSpPr>
          <p:cNvPr id="33" name="Google Shape;33;p25"/>
          <p:cNvSpPr txBox="1">
            <a:spLocks noGrp="1"/>
          </p:cNvSpPr>
          <p:nvPr>
            <p:ph type="title"/>
          </p:nvPr>
        </p:nvSpPr>
        <p:spPr>
          <a:xfrm>
            <a:off x="765175" y="2236694"/>
            <a:ext cx="7612063" cy="136207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chemeClr val="dk2"/>
              </a:buClr>
              <a:buSzPts val="4800"/>
              <a:buFont typeface="Book Antiqua"/>
              <a:buNone/>
              <a:defRPr sz="4800">
                <a:solidFill>
                  <a:schemeClr val="dk2"/>
                </a:solidFill>
                <a:latin typeface="Book Antiqua"/>
                <a:ea typeface="Book Antiqua"/>
                <a:cs typeface="Book Antiqua"/>
                <a:sym typeface="Book Antiqu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5"/>
          <p:cNvSpPr txBox="1">
            <a:spLocks noGrp="1"/>
          </p:cNvSpPr>
          <p:nvPr>
            <p:ph type="body" idx="1"/>
          </p:nvPr>
        </p:nvSpPr>
        <p:spPr>
          <a:xfrm>
            <a:off x="765175" y="3617259"/>
            <a:ext cx="7612063" cy="1500187"/>
          </a:xfrm>
          <a:prstGeom prst="rect">
            <a:avLst/>
          </a:prstGeom>
          <a:noFill/>
          <a:ln>
            <a:noFill/>
          </a:ln>
        </p:spPr>
        <p:txBody>
          <a:bodyPr spcFirstLastPara="1" wrap="square" lIns="91425" tIns="45700" rIns="91425" bIns="45700" anchor="t" anchorCtr="0">
            <a:noAutofit/>
          </a:bodyPr>
          <a:lstStyle>
            <a:lvl1pPr marL="457200" lvl="0" indent="-228600" algn="ctr">
              <a:spcBef>
                <a:spcPts val="0"/>
              </a:spcBef>
              <a:spcAft>
                <a:spcPts val="0"/>
              </a:spcAft>
              <a:buClr>
                <a:schemeClr val="dk2"/>
              </a:buClr>
              <a:buSzPts val="1800"/>
              <a:buNone/>
              <a:defRPr sz="1800">
                <a:solidFill>
                  <a:schemeClr val="dk2"/>
                </a:solidFill>
                <a:latin typeface="Book Antiqua"/>
                <a:ea typeface="Book Antiqua"/>
                <a:cs typeface="Book Antiqua"/>
                <a:sym typeface="Book Antiqua"/>
              </a:defRPr>
            </a:lvl1pPr>
            <a:lvl2pPr marL="914400" lvl="1" indent="-228600" algn="l">
              <a:spcBef>
                <a:spcPts val="600"/>
              </a:spcBef>
              <a:spcAft>
                <a:spcPts val="0"/>
              </a:spcAft>
              <a:buClr>
                <a:srgbClr val="888888"/>
              </a:buClr>
              <a:buSzPts val="1800"/>
              <a:buNone/>
              <a:defRPr sz="1800">
                <a:solidFill>
                  <a:srgbClr val="888888"/>
                </a:solidFill>
              </a:defRPr>
            </a:lvl2pPr>
            <a:lvl3pPr marL="1371600" lvl="2" indent="-228600" algn="l">
              <a:spcBef>
                <a:spcPts val="600"/>
              </a:spcBef>
              <a:spcAft>
                <a:spcPts val="0"/>
              </a:spcAft>
              <a:buClr>
                <a:srgbClr val="888888"/>
              </a:buClr>
              <a:buSzPts val="1600"/>
              <a:buNone/>
              <a:defRPr sz="1600">
                <a:solidFill>
                  <a:srgbClr val="888888"/>
                </a:solidFill>
              </a:defRPr>
            </a:lvl3pPr>
            <a:lvl4pPr marL="1828800" lvl="3" indent="-228600" algn="l">
              <a:spcBef>
                <a:spcPts val="600"/>
              </a:spcBef>
              <a:spcAft>
                <a:spcPts val="0"/>
              </a:spcAft>
              <a:buClr>
                <a:srgbClr val="888888"/>
              </a:buClr>
              <a:buSzPts val="1400"/>
              <a:buNone/>
              <a:defRPr sz="1400">
                <a:solidFill>
                  <a:srgbClr val="888888"/>
                </a:solidFill>
              </a:defRPr>
            </a:lvl4pPr>
            <a:lvl5pPr marL="2286000" lvl="4" indent="-228600" algn="l">
              <a:spcBef>
                <a:spcPts val="60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5" name="Google Shape;35;p25"/>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5"/>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5"/>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26"/>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6"/>
          <p:cNvSpPr txBox="1">
            <a:spLocks noGrp="1"/>
          </p:cNvSpPr>
          <p:nvPr>
            <p:ph type="body" idx="1"/>
          </p:nvPr>
        </p:nvSpPr>
        <p:spPr>
          <a:xfrm>
            <a:off x="765175" y="2084388"/>
            <a:ext cx="3657600" cy="4183062"/>
          </a:xfrm>
          <a:prstGeom prst="rect">
            <a:avLst/>
          </a:prstGeom>
          <a:noFill/>
          <a:ln>
            <a:noFill/>
          </a:ln>
        </p:spPr>
        <p:txBody>
          <a:bodyPr spcFirstLastPara="1" wrap="square" lIns="91425" tIns="45700" rIns="91425" bIns="45700" anchor="t" anchorCtr="0">
            <a:normAutofit/>
          </a:bodyPr>
          <a:lstStyle>
            <a:lvl1pPr marL="457200" lvl="0" indent="-355600" algn="l">
              <a:spcBef>
                <a:spcPts val="2000"/>
              </a:spcBef>
              <a:spcAft>
                <a:spcPts val="0"/>
              </a:spcAft>
              <a:buClr>
                <a:schemeClr val="lt1"/>
              </a:buClr>
              <a:buSzPts val="2000"/>
              <a:buChar char="⚫"/>
              <a:defRPr sz="2000"/>
            </a:lvl1pPr>
            <a:lvl2pPr marL="914400" lvl="1" indent="-342900" algn="l">
              <a:spcBef>
                <a:spcPts val="600"/>
              </a:spcBef>
              <a:spcAft>
                <a:spcPts val="0"/>
              </a:spcAft>
              <a:buClr>
                <a:schemeClr val="lt1"/>
              </a:buClr>
              <a:buSzPts val="1800"/>
              <a:buChar char="⚫"/>
              <a:defRPr sz="1800"/>
            </a:lvl2pPr>
            <a:lvl3pPr marL="1371600" lvl="2" indent="-342900" algn="l">
              <a:spcBef>
                <a:spcPts val="600"/>
              </a:spcBef>
              <a:spcAft>
                <a:spcPts val="0"/>
              </a:spcAft>
              <a:buClr>
                <a:schemeClr val="lt1"/>
              </a:buClr>
              <a:buSzPts val="1800"/>
              <a:buChar char="⚫"/>
              <a:defRPr sz="1800"/>
            </a:lvl3pPr>
            <a:lvl4pPr marL="1828800" lvl="3" indent="-342900" algn="l">
              <a:spcBef>
                <a:spcPts val="600"/>
              </a:spcBef>
              <a:spcAft>
                <a:spcPts val="0"/>
              </a:spcAft>
              <a:buClr>
                <a:schemeClr val="lt1"/>
              </a:buClr>
              <a:buSzPts val="1800"/>
              <a:buChar char="⚫"/>
              <a:defRPr sz="1800"/>
            </a:lvl4pPr>
            <a:lvl5pPr marL="2286000" lvl="4" indent="-342900" algn="l">
              <a:spcBef>
                <a:spcPts val="60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1" name="Google Shape;41;p26"/>
          <p:cNvSpPr txBox="1">
            <a:spLocks noGrp="1"/>
          </p:cNvSpPr>
          <p:nvPr>
            <p:ph type="body" idx="2"/>
          </p:nvPr>
        </p:nvSpPr>
        <p:spPr>
          <a:xfrm>
            <a:off x="4719637" y="2084388"/>
            <a:ext cx="3657600" cy="4183062"/>
          </a:xfrm>
          <a:prstGeom prst="rect">
            <a:avLst/>
          </a:prstGeom>
          <a:noFill/>
          <a:ln>
            <a:noFill/>
          </a:ln>
        </p:spPr>
        <p:txBody>
          <a:bodyPr spcFirstLastPara="1" wrap="square" lIns="91425" tIns="45700" rIns="91425" bIns="45700" anchor="t" anchorCtr="0">
            <a:normAutofit/>
          </a:bodyPr>
          <a:lstStyle>
            <a:lvl1pPr marL="457200" lvl="0" indent="-355600" algn="l">
              <a:spcBef>
                <a:spcPts val="2000"/>
              </a:spcBef>
              <a:spcAft>
                <a:spcPts val="0"/>
              </a:spcAft>
              <a:buClr>
                <a:schemeClr val="lt1"/>
              </a:buClr>
              <a:buSzPts val="2000"/>
              <a:buChar char="⚫"/>
              <a:defRPr sz="2000"/>
            </a:lvl1pPr>
            <a:lvl2pPr marL="914400" lvl="1" indent="-342900" algn="l">
              <a:spcBef>
                <a:spcPts val="600"/>
              </a:spcBef>
              <a:spcAft>
                <a:spcPts val="0"/>
              </a:spcAft>
              <a:buClr>
                <a:schemeClr val="lt1"/>
              </a:buClr>
              <a:buSzPts val="1800"/>
              <a:buChar char="⚫"/>
              <a:defRPr sz="1800"/>
            </a:lvl2pPr>
            <a:lvl3pPr marL="1371600" lvl="2" indent="-342900" algn="l">
              <a:spcBef>
                <a:spcPts val="600"/>
              </a:spcBef>
              <a:spcAft>
                <a:spcPts val="0"/>
              </a:spcAft>
              <a:buClr>
                <a:schemeClr val="lt1"/>
              </a:buClr>
              <a:buSzPts val="1800"/>
              <a:buChar char="⚫"/>
              <a:defRPr sz="1800"/>
            </a:lvl3pPr>
            <a:lvl4pPr marL="1828800" lvl="3" indent="-342900" algn="l">
              <a:spcBef>
                <a:spcPts val="600"/>
              </a:spcBef>
              <a:spcAft>
                <a:spcPts val="0"/>
              </a:spcAft>
              <a:buClr>
                <a:schemeClr val="lt1"/>
              </a:buClr>
              <a:buSzPts val="1800"/>
              <a:buChar char="⚫"/>
              <a:defRPr sz="1800"/>
            </a:lvl4pPr>
            <a:lvl5pPr marL="2286000" lvl="4" indent="-342900" algn="l">
              <a:spcBef>
                <a:spcPts val="60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42" name="Google Shape;42;p26"/>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6"/>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6"/>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27"/>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4800"/>
              <a:buFont typeface="Book Antiqua"/>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7"/>
          <p:cNvSpPr txBox="1">
            <a:spLocks noGrp="1"/>
          </p:cNvSpPr>
          <p:nvPr>
            <p:ph type="body" idx="1"/>
          </p:nvPr>
        </p:nvSpPr>
        <p:spPr>
          <a:xfrm>
            <a:off x="765174" y="1687512"/>
            <a:ext cx="3657600" cy="903288"/>
          </a:xfrm>
          <a:prstGeom prst="rect">
            <a:avLst/>
          </a:prstGeom>
          <a:noFill/>
          <a:ln>
            <a:noFill/>
          </a:ln>
        </p:spPr>
        <p:txBody>
          <a:bodyPr spcFirstLastPara="1" wrap="square" lIns="91425" tIns="45700" rIns="91425" bIns="45700" anchor="ctr" anchorCtr="0">
            <a:noAutofit/>
          </a:bodyPr>
          <a:lstStyle>
            <a:lvl1pPr marL="457200" lvl="0" indent="-228600" algn="ctr">
              <a:spcBef>
                <a:spcPts val="0"/>
              </a:spcBef>
              <a:spcAft>
                <a:spcPts val="0"/>
              </a:spcAft>
              <a:buClr>
                <a:schemeClr val="lt1"/>
              </a:buClr>
              <a:buSzPts val="2800"/>
              <a:buNone/>
              <a:defRPr sz="2800" b="0"/>
            </a:lvl1pPr>
            <a:lvl2pPr marL="914400" lvl="1" indent="-228600" algn="l">
              <a:spcBef>
                <a:spcPts val="600"/>
              </a:spcBef>
              <a:spcAft>
                <a:spcPts val="0"/>
              </a:spcAft>
              <a:buClr>
                <a:schemeClr val="lt1"/>
              </a:buClr>
              <a:buSzPts val="2000"/>
              <a:buNone/>
              <a:defRPr sz="2000" b="1"/>
            </a:lvl2pPr>
            <a:lvl3pPr marL="1371600" lvl="2" indent="-228600" algn="l">
              <a:spcBef>
                <a:spcPts val="600"/>
              </a:spcBef>
              <a:spcAft>
                <a:spcPts val="0"/>
              </a:spcAft>
              <a:buClr>
                <a:schemeClr val="lt1"/>
              </a:buClr>
              <a:buSzPts val="1800"/>
              <a:buNone/>
              <a:defRPr sz="1800" b="1"/>
            </a:lvl3pPr>
            <a:lvl4pPr marL="1828800" lvl="3" indent="-228600" algn="l">
              <a:spcBef>
                <a:spcPts val="600"/>
              </a:spcBef>
              <a:spcAft>
                <a:spcPts val="0"/>
              </a:spcAft>
              <a:buClr>
                <a:schemeClr val="lt1"/>
              </a:buClr>
              <a:buSzPts val="1600"/>
              <a:buNone/>
              <a:defRPr sz="1600" b="1"/>
            </a:lvl4pPr>
            <a:lvl5pPr marL="2286000" lvl="4" indent="-228600" algn="l">
              <a:spcBef>
                <a:spcPts val="60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48" name="Google Shape;48;p27"/>
          <p:cNvSpPr txBox="1">
            <a:spLocks noGrp="1"/>
          </p:cNvSpPr>
          <p:nvPr>
            <p:ph type="body" idx="2"/>
          </p:nvPr>
        </p:nvSpPr>
        <p:spPr>
          <a:xfrm>
            <a:off x="765174" y="2649071"/>
            <a:ext cx="3657600" cy="3608293"/>
          </a:xfrm>
          <a:prstGeom prst="rect">
            <a:avLst/>
          </a:prstGeom>
          <a:noFill/>
          <a:ln>
            <a:noFill/>
          </a:ln>
        </p:spPr>
        <p:txBody>
          <a:bodyPr spcFirstLastPara="1" wrap="square" lIns="91425" tIns="45700" rIns="91425" bIns="45700" anchor="t" anchorCtr="0">
            <a:normAutofit/>
          </a:bodyPr>
          <a:lstStyle>
            <a:lvl1pPr marL="457200" lvl="0" indent="-355600" algn="l">
              <a:spcBef>
                <a:spcPts val="2000"/>
              </a:spcBef>
              <a:spcAft>
                <a:spcPts val="0"/>
              </a:spcAft>
              <a:buClr>
                <a:schemeClr val="lt1"/>
              </a:buClr>
              <a:buSzPts val="2000"/>
              <a:buChar char="⚫"/>
              <a:defRPr sz="2000"/>
            </a:lvl1pPr>
            <a:lvl2pPr marL="914400" lvl="1" indent="-342900" algn="l">
              <a:spcBef>
                <a:spcPts val="600"/>
              </a:spcBef>
              <a:spcAft>
                <a:spcPts val="0"/>
              </a:spcAft>
              <a:buClr>
                <a:schemeClr val="lt1"/>
              </a:buClr>
              <a:buSzPts val="1800"/>
              <a:buChar char="⚫"/>
              <a:defRPr sz="1800"/>
            </a:lvl2pPr>
            <a:lvl3pPr marL="1371600" lvl="2" indent="-342900" algn="l">
              <a:spcBef>
                <a:spcPts val="600"/>
              </a:spcBef>
              <a:spcAft>
                <a:spcPts val="0"/>
              </a:spcAft>
              <a:buClr>
                <a:schemeClr val="lt1"/>
              </a:buClr>
              <a:buSzPts val="1800"/>
              <a:buChar char="⚫"/>
              <a:defRPr sz="1800"/>
            </a:lvl3pPr>
            <a:lvl4pPr marL="1828800" lvl="3" indent="-342900" algn="l">
              <a:spcBef>
                <a:spcPts val="600"/>
              </a:spcBef>
              <a:spcAft>
                <a:spcPts val="0"/>
              </a:spcAft>
              <a:buClr>
                <a:schemeClr val="lt1"/>
              </a:buClr>
              <a:buSzPts val="1800"/>
              <a:buChar char="⚫"/>
              <a:defRPr sz="1800"/>
            </a:lvl4pPr>
            <a:lvl5pPr marL="2286000" lvl="4" indent="-342900" algn="l">
              <a:spcBef>
                <a:spcPts val="600"/>
              </a:spcBef>
              <a:spcAft>
                <a:spcPts val="0"/>
              </a:spcAft>
              <a:buClr>
                <a:schemeClr val="lt1"/>
              </a:buClr>
              <a:buSzPts val="1800"/>
              <a:buChar char="⚫"/>
              <a:defRPr sz="18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49" name="Google Shape;49;p27"/>
          <p:cNvSpPr txBox="1">
            <a:spLocks noGrp="1"/>
          </p:cNvSpPr>
          <p:nvPr>
            <p:ph type="body" idx="3"/>
          </p:nvPr>
        </p:nvSpPr>
        <p:spPr>
          <a:xfrm>
            <a:off x="4719637" y="1687512"/>
            <a:ext cx="3657600" cy="903288"/>
          </a:xfrm>
          <a:prstGeom prst="rect">
            <a:avLst/>
          </a:prstGeom>
          <a:noFill/>
          <a:ln>
            <a:noFill/>
          </a:ln>
        </p:spPr>
        <p:txBody>
          <a:bodyPr spcFirstLastPara="1" wrap="square" lIns="91425" tIns="45700" rIns="91425" bIns="45700" anchor="ctr" anchorCtr="0">
            <a:noAutofit/>
          </a:bodyPr>
          <a:lstStyle>
            <a:lvl1pPr marL="457200" lvl="0" indent="-228600" algn="ctr">
              <a:spcBef>
                <a:spcPts val="0"/>
              </a:spcBef>
              <a:spcAft>
                <a:spcPts val="0"/>
              </a:spcAft>
              <a:buClr>
                <a:schemeClr val="lt1"/>
              </a:buClr>
              <a:buSzPts val="2800"/>
              <a:buNone/>
              <a:defRPr sz="2800" b="0"/>
            </a:lvl1pPr>
            <a:lvl2pPr marL="914400" lvl="1" indent="-228600" algn="l">
              <a:spcBef>
                <a:spcPts val="600"/>
              </a:spcBef>
              <a:spcAft>
                <a:spcPts val="0"/>
              </a:spcAft>
              <a:buClr>
                <a:schemeClr val="lt1"/>
              </a:buClr>
              <a:buSzPts val="2000"/>
              <a:buNone/>
              <a:defRPr sz="2000" b="1"/>
            </a:lvl2pPr>
            <a:lvl3pPr marL="1371600" lvl="2" indent="-228600" algn="l">
              <a:spcBef>
                <a:spcPts val="600"/>
              </a:spcBef>
              <a:spcAft>
                <a:spcPts val="0"/>
              </a:spcAft>
              <a:buClr>
                <a:schemeClr val="lt1"/>
              </a:buClr>
              <a:buSzPts val="1800"/>
              <a:buNone/>
              <a:defRPr sz="1800" b="1"/>
            </a:lvl3pPr>
            <a:lvl4pPr marL="1828800" lvl="3" indent="-228600" algn="l">
              <a:spcBef>
                <a:spcPts val="600"/>
              </a:spcBef>
              <a:spcAft>
                <a:spcPts val="0"/>
              </a:spcAft>
              <a:buClr>
                <a:schemeClr val="lt1"/>
              </a:buClr>
              <a:buSzPts val="1600"/>
              <a:buNone/>
              <a:defRPr sz="1600" b="1"/>
            </a:lvl4pPr>
            <a:lvl5pPr marL="2286000" lvl="4" indent="-228600" algn="l">
              <a:spcBef>
                <a:spcPts val="600"/>
              </a:spcBef>
              <a:spcAft>
                <a:spcPts val="0"/>
              </a:spcAft>
              <a:buClr>
                <a:schemeClr val="lt1"/>
              </a:buClr>
              <a:buSzPts val="1600"/>
              <a:buNone/>
              <a:defRPr sz="1600" b="1"/>
            </a:lvl5pPr>
            <a:lvl6pPr marL="2743200" lvl="5" indent="-228600" algn="l">
              <a:spcBef>
                <a:spcPts val="320"/>
              </a:spcBef>
              <a:spcAft>
                <a:spcPts val="0"/>
              </a:spcAft>
              <a:buClr>
                <a:schemeClr val="lt1"/>
              </a:buClr>
              <a:buSzPts val="1600"/>
              <a:buNone/>
              <a:defRPr sz="1600" b="1"/>
            </a:lvl6pPr>
            <a:lvl7pPr marL="3200400" lvl="6" indent="-228600" algn="l">
              <a:spcBef>
                <a:spcPts val="320"/>
              </a:spcBef>
              <a:spcAft>
                <a:spcPts val="0"/>
              </a:spcAft>
              <a:buClr>
                <a:schemeClr val="lt1"/>
              </a:buClr>
              <a:buSzPts val="1600"/>
              <a:buNone/>
              <a:defRPr sz="1600" b="1"/>
            </a:lvl7pPr>
            <a:lvl8pPr marL="3657600" lvl="7" indent="-228600" algn="l">
              <a:spcBef>
                <a:spcPts val="320"/>
              </a:spcBef>
              <a:spcAft>
                <a:spcPts val="0"/>
              </a:spcAft>
              <a:buClr>
                <a:schemeClr val="lt1"/>
              </a:buClr>
              <a:buSzPts val="1600"/>
              <a:buNone/>
              <a:defRPr sz="1600" b="1"/>
            </a:lvl8pPr>
            <a:lvl9pPr marL="4114800" lvl="8" indent="-228600" algn="l">
              <a:spcBef>
                <a:spcPts val="320"/>
              </a:spcBef>
              <a:spcAft>
                <a:spcPts val="0"/>
              </a:spcAft>
              <a:buClr>
                <a:schemeClr val="lt1"/>
              </a:buClr>
              <a:buSzPts val="1600"/>
              <a:buNone/>
              <a:defRPr sz="1600" b="1"/>
            </a:lvl9pPr>
          </a:lstStyle>
          <a:p>
            <a:endParaRPr/>
          </a:p>
        </p:txBody>
      </p:sp>
      <p:sp>
        <p:nvSpPr>
          <p:cNvPr id="50" name="Google Shape;50;p27"/>
          <p:cNvSpPr txBox="1">
            <a:spLocks noGrp="1"/>
          </p:cNvSpPr>
          <p:nvPr>
            <p:ph type="body" idx="4"/>
          </p:nvPr>
        </p:nvSpPr>
        <p:spPr>
          <a:xfrm>
            <a:off x="4719637" y="2649071"/>
            <a:ext cx="3657600" cy="3608293"/>
          </a:xfrm>
          <a:prstGeom prst="rect">
            <a:avLst/>
          </a:prstGeom>
          <a:noFill/>
          <a:ln>
            <a:noFill/>
          </a:ln>
        </p:spPr>
        <p:txBody>
          <a:bodyPr spcFirstLastPara="1" wrap="square" lIns="91425" tIns="45700" rIns="91425" bIns="45700" anchor="t" anchorCtr="0">
            <a:normAutofit/>
          </a:bodyPr>
          <a:lstStyle>
            <a:lvl1pPr marL="457200" lvl="0" indent="-355600" algn="l">
              <a:spcBef>
                <a:spcPts val="2000"/>
              </a:spcBef>
              <a:spcAft>
                <a:spcPts val="0"/>
              </a:spcAft>
              <a:buClr>
                <a:schemeClr val="lt1"/>
              </a:buClr>
              <a:buSzPts val="2000"/>
              <a:buChar char="⚫"/>
              <a:defRPr sz="2000"/>
            </a:lvl1pPr>
            <a:lvl2pPr marL="914400" lvl="1" indent="-342900" algn="l">
              <a:spcBef>
                <a:spcPts val="600"/>
              </a:spcBef>
              <a:spcAft>
                <a:spcPts val="0"/>
              </a:spcAft>
              <a:buClr>
                <a:schemeClr val="lt1"/>
              </a:buClr>
              <a:buSzPts val="1800"/>
              <a:buChar char="⚫"/>
              <a:defRPr sz="1800"/>
            </a:lvl2pPr>
            <a:lvl3pPr marL="1371600" lvl="2" indent="-342900" algn="l">
              <a:spcBef>
                <a:spcPts val="600"/>
              </a:spcBef>
              <a:spcAft>
                <a:spcPts val="0"/>
              </a:spcAft>
              <a:buClr>
                <a:schemeClr val="lt1"/>
              </a:buClr>
              <a:buSzPts val="1800"/>
              <a:buChar char="⚫"/>
              <a:defRPr sz="1800"/>
            </a:lvl3pPr>
            <a:lvl4pPr marL="1828800" lvl="3" indent="-342900" algn="l">
              <a:spcBef>
                <a:spcPts val="600"/>
              </a:spcBef>
              <a:spcAft>
                <a:spcPts val="0"/>
              </a:spcAft>
              <a:buClr>
                <a:schemeClr val="lt1"/>
              </a:buClr>
              <a:buSzPts val="1800"/>
              <a:buChar char="⚫"/>
              <a:defRPr sz="1800"/>
            </a:lvl4pPr>
            <a:lvl5pPr marL="2286000" lvl="4" indent="-342900" algn="l">
              <a:spcBef>
                <a:spcPts val="600"/>
              </a:spcBef>
              <a:spcAft>
                <a:spcPts val="0"/>
              </a:spcAft>
              <a:buClr>
                <a:schemeClr val="lt1"/>
              </a:buClr>
              <a:buSzPts val="1800"/>
              <a:buChar char="⚫"/>
              <a:defRPr sz="1800"/>
            </a:lvl5pPr>
            <a:lvl6pPr marL="2743200" lvl="5" indent="-330200" algn="l">
              <a:spcBef>
                <a:spcPts val="320"/>
              </a:spcBef>
              <a:spcAft>
                <a:spcPts val="0"/>
              </a:spcAft>
              <a:buClr>
                <a:schemeClr val="lt1"/>
              </a:buClr>
              <a:buSzPts val="1600"/>
              <a:buChar char="⚫"/>
              <a:defRPr sz="1600"/>
            </a:lvl6pPr>
            <a:lvl7pPr marL="3200400" lvl="6" indent="-330200" algn="l">
              <a:spcBef>
                <a:spcPts val="320"/>
              </a:spcBef>
              <a:spcAft>
                <a:spcPts val="0"/>
              </a:spcAft>
              <a:buClr>
                <a:schemeClr val="lt1"/>
              </a:buClr>
              <a:buSzPts val="1600"/>
              <a:buChar char="⚫"/>
              <a:defRPr sz="1600"/>
            </a:lvl7pPr>
            <a:lvl8pPr marL="3657600" lvl="7" indent="-330200" algn="l">
              <a:spcBef>
                <a:spcPts val="320"/>
              </a:spcBef>
              <a:spcAft>
                <a:spcPts val="0"/>
              </a:spcAft>
              <a:buClr>
                <a:schemeClr val="lt1"/>
              </a:buClr>
              <a:buSzPts val="1600"/>
              <a:buChar char="⚫"/>
              <a:defRPr sz="1600"/>
            </a:lvl8pPr>
            <a:lvl9pPr marL="4114800" lvl="8" indent="-330200" algn="l">
              <a:spcBef>
                <a:spcPts val="320"/>
              </a:spcBef>
              <a:spcAft>
                <a:spcPts val="0"/>
              </a:spcAft>
              <a:buClr>
                <a:schemeClr val="lt1"/>
              </a:buClr>
              <a:buSzPts val="1600"/>
              <a:buChar char="⚫"/>
              <a:defRPr sz="1600"/>
            </a:lvl9pPr>
          </a:lstStyle>
          <a:p>
            <a:endParaRPr/>
          </a:p>
        </p:txBody>
      </p:sp>
      <p:sp>
        <p:nvSpPr>
          <p:cNvPr id="51" name="Google Shape;51;p27"/>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7"/>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7"/>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28"/>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8"/>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8"/>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8"/>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59"/>
        <p:cNvGrpSpPr/>
        <p:nvPr/>
      </p:nvGrpSpPr>
      <p:grpSpPr>
        <a:xfrm>
          <a:off x="0" y="0"/>
          <a:ext cx="0" cy="0"/>
          <a:chOff x="0" y="0"/>
          <a:chExt cx="0" cy="0"/>
        </a:xfrm>
      </p:grpSpPr>
      <p:sp>
        <p:nvSpPr>
          <p:cNvPr id="60" name="Google Shape;60;p29"/>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9"/>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9"/>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63"/>
        <p:cNvGrpSpPr/>
        <p:nvPr/>
      </p:nvGrpSpPr>
      <p:grpSpPr>
        <a:xfrm>
          <a:off x="0" y="0"/>
          <a:ext cx="0" cy="0"/>
          <a:chOff x="0" y="0"/>
          <a:chExt cx="0" cy="0"/>
        </a:xfrm>
      </p:grpSpPr>
      <p:sp>
        <p:nvSpPr>
          <p:cNvPr id="64" name="Google Shape;64;p30"/>
          <p:cNvSpPr txBox="1">
            <a:spLocks noGrp="1"/>
          </p:cNvSpPr>
          <p:nvPr>
            <p:ph type="title"/>
          </p:nvPr>
        </p:nvSpPr>
        <p:spPr>
          <a:xfrm>
            <a:off x="608946" y="381000"/>
            <a:ext cx="3250360" cy="163195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chemeClr val="dk2"/>
              </a:buClr>
              <a:buSzPts val="3600"/>
              <a:buFont typeface="Book Antiqua"/>
              <a:buNone/>
              <a:defRPr sz="36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30"/>
          <p:cNvSpPr txBox="1">
            <a:spLocks noGrp="1"/>
          </p:cNvSpPr>
          <p:nvPr>
            <p:ph type="body" idx="1"/>
          </p:nvPr>
        </p:nvSpPr>
        <p:spPr>
          <a:xfrm>
            <a:off x="4495800" y="381000"/>
            <a:ext cx="4149725" cy="5886450"/>
          </a:xfrm>
          <a:prstGeom prst="rect">
            <a:avLst/>
          </a:prstGeom>
          <a:noFill/>
          <a:ln>
            <a:noFill/>
          </a:ln>
        </p:spPr>
        <p:txBody>
          <a:bodyPr spcFirstLastPara="1" wrap="square" lIns="91425" tIns="45700" rIns="91425" bIns="45700" anchor="t" anchorCtr="0">
            <a:normAutofit/>
          </a:bodyPr>
          <a:lstStyle>
            <a:lvl1pPr marL="457200" lvl="0" indent="-381000" algn="l">
              <a:spcBef>
                <a:spcPts val="2000"/>
              </a:spcBef>
              <a:spcAft>
                <a:spcPts val="0"/>
              </a:spcAft>
              <a:buClr>
                <a:schemeClr val="lt1"/>
              </a:buClr>
              <a:buSzPts val="2400"/>
              <a:buChar char="⚫"/>
              <a:defRPr sz="2400"/>
            </a:lvl1pPr>
            <a:lvl2pPr marL="914400" lvl="1" indent="-368300" algn="l">
              <a:spcBef>
                <a:spcPts val="600"/>
              </a:spcBef>
              <a:spcAft>
                <a:spcPts val="0"/>
              </a:spcAft>
              <a:buClr>
                <a:schemeClr val="lt1"/>
              </a:buClr>
              <a:buSzPts val="2200"/>
              <a:buChar char="⚫"/>
              <a:defRPr sz="2200"/>
            </a:lvl2pPr>
            <a:lvl3pPr marL="1371600" lvl="2" indent="-355600" algn="l">
              <a:spcBef>
                <a:spcPts val="600"/>
              </a:spcBef>
              <a:spcAft>
                <a:spcPts val="0"/>
              </a:spcAft>
              <a:buClr>
                <a:schemeClr val="lt1"/>
              </a:buClr>
              <a:buSzPts val="2000"/>
              <a:buChar char="⚫"/>
              <a:defRPr sz="2000"/>
            </a:lvl3pPr>
            <a:lvl4pPr marL="1828800" lvl="3" indent="-342900" algn="l">
              <a:spcBef>
                <a:spcPts val="600"/>
              </a:spcBef>
              <a:spcAft>
                <a:spcPts val="0"/>
              </a:spcAft>
              <a:buClr>
                <a:schemeClr val="lt1"/>
              </a:buClr>
              <a:buSzPts val="1800"/>
              <a:buChar char="⚫"/>
              <a:defRPr sz="1800"/>
            </a:lvl4pPr>
            <a:lvl5pPr marL="2286000" lvl="4" indent="-342900" algn="l">
              <a:spcBef>
                <a:spcPts val="600"/>
              </a:spcBef>
              <a:spcAft>
                <a:spcPts val="0"/>
              </a:spcAft>
              <a:buClr>
                <a:schemeClr val="lt1"/>
              </a:buClr>
              <a:buSzPts val="1800"/>
              <a:buChar char="⚫"/>
              <a:defRPr sz="1800"/>
            </a:lvl5pPr>
            <a:lvl6pPr marL="2743200" lvl="5" indent="-342900" algn="l">
              <a:spcBef>
                <a:spcPts val="360"/>
              </a:spcBef>
              <a:spcAft>
                <a:spcPts val="0"/>
              </a:spcAft>
              <a:buClr>
                <a:schemeClr val="lt1"/>
              </a:buClr>
              <a:buSzPts val="1800"/>
              <a:buChar char="⚫"/>
              <a:defRPr sz="1800"/>
            </a:lvl6pPr>
            <a:lvl7pPr marL="3200400" lvl="6" indent="-342900" algn="l">
              <a:spcBef>
                <a:spcPts val="360"/>
              </a:spcBef>
              <a:spcAft>
                <a:spcPts val="0"/>
              </a:spcAft>
              <a:buClr>
                <a:schemeClr val="lt1"/>
              </a:buClr>
              <a:buSzPts val="1800"/>
              <a:buChar char="⚫"/>
              <a:defRPr sz="1800"/>
            </a:lvl7pPr>
            <a:lvl8pPr marL="3657600" lvl="7" indent="-342900" algn="l">
              <a:spcBef>
                <a:spcPts val="360"/>
              </a:spcBef>
              <a:spcAft>
                <a:spcPts val="0"/>
              </a:spcAft>
              <a:buClr>
                <a:schemeClr val="lt1"/>
              </a:buClr>
              <a:buSzPts val="1800"/>
              <a:buChar char="⚫"/>
              <a:defRPr sz="1800"/>
            </a:lvl8pPr>
            <a:lvl9pPr marL="4114800" lvl="8" indent="-342900" algn="l">
              <a:spcBef>
                <a:spcPts val="360"/>
              </a:spcBef>
              <a:spcAft>
                <a:spcPts val="0"/>
              </a:spcAft>
              <a:buClr>
                <a:schemeClr val="lt1"/>
              </a:buClr>
              <a:buSzPts val="1800"/>
              <a:buChar char="⚫"/>
              <a:defRPr sz="1800"/>
            </a:lvl9pPr>
          </a:lstStyle>
          <a:p>
            <a:endParaRPr/>
          </a:p>
        </p:txBody>
      </p:sp>
      <p:sp>
        <p:nvSpPr>
          <p:cNvPr id="66" name="Google Shape;66;p30"/>
          <p:cNvSpPr txBox="1">
            <a:spLocks noGrp="1"/>
          </p:cNvSpPr>
          <p:nvPr>
            <p:ph type="body" idx="2"/>
          </p:nvPr>
        </p:nvSpPr>
        <p:spPr>
          <a:xfrm>
            <a:off x="608946" y="2084389"/>
            <a:ext cx="3250360" cy="3935412"/>
          </a:xfrm>
          <a:prstGeom prst="rect">
            <a:avLst/>
          </a:prstGeom>
          <a:noFill/>
          <a:ln>
            <a:noFill/>
          </a:ln>
        </p:spPr>
        <p:txBody>
          <a:bodyPr spcFirstLastPara="1" wrap="square" lIns="91425" tIns="45700" rIns="91425" bIns="45700" anchor="t" anchorCtr="0">
            <a:noAutofit/>
          </a:bodyPr>
          <a:lstStyle>
            <a:lvl1pPr marL="457200" lvl="0" indent="-228600" algn="ctr">
              <a:spcBef>
                <a:spcPts val="600"/>
              </a:spcBef>
              <a:spcAft>
                <a:spcPts val="0"/>
              </a:spcAft>
              <a:buClr>
                <a:schemeClr val="dk2"/>
              </a:buClr>
              <a:buSzPts val="1800"/>
              <a:buNone/>
              <a:defRPr sz="1800" b="0">
                <a:solidFill>
                  <a:schemeClr val="dk2"/>
                </a:solidFill>
                <a:latin typeface="Book Antiqua"/>
                <a:ea typeface="Book Antiqua"/>
                <a:cs typeface="Book Antiqua"/>
                <a:sym typeface="Book Antiqua"/>
              </a:defRPr>
            </a:lvl1pPr>
            <a:lvl2pPr marL="914400" lvl="1" indent="-228600" algn="l">
              <a:spcBef>
                <a:spcPts val="600"/>
              </a:spcBef>
              <a:spcAft>
                <a:spcPts val="0"/>
              </a:spcAft>
              <a:buClr>
                <a:schemeClr val="lt1"/>
              </a:buClr>
              <a:buSzPts val="1200"/>
              <a:buNone/>
              <a:defRPr sz="1200"/>
            </a:lvl2pPr>
            <a:lvl3pPr marL="1371600" lvl="2" indent="-228600" algn="l">
              <a:spcBef>
                <a:spcPts val="600"/>
              </a:spcBef>
              <a:spcAft>
                <a:spcPts val="0"/>
              </a:spcAft>
              <a:buClr>
                <a:schemeClr val="lt1"/>
              </a:buClr>
              <a:buSzPts val="1000"/>
              <a:buNone/>
              <a:defRPr sz="1000"/>
            </a:lvl3pPr>
            <a:lvl4pPr marL="1828800" lvl="3" indent="-228600" algn="l">
              <a:spcBef>
                <a:spcPts val="600"/>
              </a:spcBef>
              <a:spcAft>
                <a:spcPts val="0"/>
              </a:spcAft>
              <a:buClr>
                <a:schemeClr val="lt1"/>
              </a:buClr>
              <a:buSzPts val="900"/>
              <a:buNone/>
              <a:defRPr sz="900"/>
            </a:lvl4pPr>
            <a:lvl5pPr marL="2286000" lvl="4" indent="-228600" algn="l">
              <a:spcBef>
                <a:spcPts val="60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67" name="Google Shape;67;p30"/>
          <p:cNvSpPr txBox="1">
            <a:spLocks noGrp="1"/>
          </p:cNvSpPr>
          <p:nvPr>
            <p:ph type="dt" idx="10"/>
          </p:nvPr>
        </p:nvSpPr>
        <p:spPr>
          <a:xfrm>
            <a:off x="4495800" y="6356350"/>
            <a:ext cx="1143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30"/>
          <p:cNvSpPr txBox="1">
            <a:spLocks noGrp="1"/>
          </p:cNvSpPr>
          <p:nvPr>
            <p:ph type="ftr" idx="11"/>
          </p:nvPr>
        </p:nvSpPr>
        <p:spPr>
          <a:xfrm>
            <a:off x="5791200" y="6356350"/>
            <a:ext cx="2895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30"/>
          <p:cNvSpPr txBox="1">
            <a:spLocks noGrp="1"/>
          </p:cNvSpPr>
          <p:nvPr>
            <p:ph type="sldNum" idx="12"/>
          </p:nvPr>
        </p:nvSpPr>
        <p:spPr>
          <a:xfrm>
            <a:off x="1967426"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1200">
                <a:solidFill>
                  <a:schemeClr val="dk2"/>
                </a:solidFill>
                <a:latin typeface="Book Antiqua"/>
                <a:ea typeface="Book Antiqua"/>
                <a:cs typeface="Book Antiqua"/>
                <a:sym typeface="Book Antiqua"/>
              </a:defRPr>
            </a:lvl1pPr>
            <a:lvl2pPr marL="0" lvl="1" indent="0" algn="ctr">
              <a:spcBef>
                <a:spcPts val="0"/>
              </a:spcBef>
              <a:buNone/>
              <a:defRPr sz="1200">
                <a:solidFill>
                  <a:schemeClr val="dk2"/>
                </a:solidFill>
                <a:latin typeface="Book Antiqua"/>
                <a:ea typeface="Book Antiqua"/>
                <a:cs typeface="Book Antiqua"/>
                <a:sym typeface="Book Antiqua"/>
              </a:defRPr>
            </a:lvl2pPr>
            <a:lvl3pPr marL="0" lvl="2" indent="0" algn="ctr">
              <a:spcBef>
                <a:spcPts val="0"/>
              </a:spcBef>
              <a:buNone/>
              <a:defRPr sz="1200">
                <a:solidFill>
                  <a:schemeClr val="dk2"/>
                </a:solidFill>
                <a:latin typeface="Book Antiqua"/>
                <a:ea typeface="Book Antiqua"/>
                <a:cs typeface="Book Antiqua"/>
                <a:sym typeface="Book Antiqua"/>
              </a:defRPr>
            </a:lvl3pPr>
            <a:lvl4pPr marL="0" lvl="3" indent="0" algn="ctr">
              <a:spcBef>
                <a:spcPts val="0"/>
              </a:spcBef>
              <a:buNone/>
              <a:defRPr sz="1200">
                <a:solidFill>
                  <a:schemeClr val="dk2"/>
                </a:solidFill>
                <a:latin typeface="Book Antiqua"/>
                <a:ea typeface="Book Antiqua"/>
                <a:cs typeface="Book Antiqua"/>
                <a:sym typeface="Book Antiqua"/>
              </a:defRPr>
            </a:lvl4pPr>
            <a:lvl5pPr marL="0" lvl="4" indent="0" algn="ctr">
              <a:spcBef>
                <a:spcPts val="0"/>
              </a:spcBef>
              <a:buNone/>
              <a:defRPr sz="1200">
                <a:solidFill>
                  <a:schemeClr val="dk2"/>
                </a:solidFill>
                <a:latin typeface="Book Antiqua"/>
                <a:ea typeface="Book Antiqua"/>
                <a:cs typeface="Book Antiqua"/>
                <a:sym typeface="Book Antiqua"/>
              </a:defRPr>
            </a:lvl5pPr>
            <a:lvl6pPr marL="0" lvl="5" indent="0" algn="ctr">
              <a:spcBef>
                <a:spcPts val="0"/>
              </a:spcBef>
              <a:buNone/>
              <a:defRPr sz="1200">
                <a:solidFill>
                  <a:schemeClr val="dk2"/>
                </a:solidFill>
                <a:latin typeface="Book Antiqua"/>
                <a:ea typeface="Book Antiqua"/>
                <a:cs typeface="Book Antiqua"/>
                <a:sym typeface="Book Antiqua"/>
              </a:defRPr>
            </a:lvl6pPr>
            <a:lvl7pPr marL="0" lvl="6" indent="0" algn="ctr">
              <a:spcBef>
                <a:spcPts val="0"/>
              </a:spcBef>
              <a:buNone/>
              <a:defRPr sz="1200">
                <a:solidFill>
                  <a:schemeClr val="dk2"/>
                </a:solidFill>
                <a:latin typeface="Book Antiqua"/>
                <a:ea typeface="Book Antiqua"/>
                <a:cs typeface="Book Antiqua"/>
                <a:sym typeface="Book Antiqua"/>
              </a:defRPr>
            </a:lvl7pPr>
            <a:lvl8pPr marL="0" lvl="7" indent="0" algn="ctr">
              <a:spcBef>
                <a:spcPts val="0"/>
              </a:spcBef>
              <a:buNone/>
              <a:defRPr sz="1200">
                <a:solidFill>
                  <a:schemeClr val="dk2"/>
                </a:solidFill>
                <a:latin typeface="Book Antiqua"/>
                <a:ea typeface="Book Antiqua"/>
                <a:cs typeface="Book Antiqua"/>
                <a:sym typeface="Book Antiqua"/>
              </a:defRPr>
            </a:lvl8pPr>
            <a:lvl9pPr marL="0" lvl="8" indent="0" algn="ctr">
              <a:spcBef>
                <a:spcPts val="0"/>
              </a:spcBef>
              <a:buNone/>
              <a:defRPr sz="1200">
                <a:solidFill>
                  <a:schemeClr val="dk2"/>
                </a:solidFill>
                <a:latin typeface="Book Antiqua"/>
                <a:ea typeface="Book Antiqua"/>
                <a:cs typeface="Book Antiqua"/>
                <a:sym typeface="Book Antiqua"/>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70"/>
        <p:cNvGrpSpPr/>
        <p:nvPr/>
      </p:nvGrpSpPr>
      <p:grpSpPr>
        <a:xfrm>
          <a:off x="0" y="0"/>
          <a:ext cx="0" cy="0"/>
          <a:chOff x="0" y="0"/>
          <a:chExt cx="0" cy="0"/>
        </a:xfrm>
      </p:grpSpPr>
      <p:sp>
        <p:nvSpPr>
          <p:cNvPr id="71" name="Google Shape;71;p31"/>
          <p:cNvSpPr txBox="1">
            <a:spLocks noGrp="1"/>
          </p:cNvSpPr>
          <p:nvPr>
            <p:ph type="title"/>
          </p:nvPr>
        </p:nvSpPr>
        <p:spPr>
          <a:xfrm>
            <a:off x="765175" y="4267200"/>
            <a:ext cx="7612063" cy="1100138"/>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chemeClr val="lt1"/>
              </a:buClr>
              <a:buSzPts val="4400"/>
              <a:buFont typeface="Book Antiqua"/>
              <a:buNone/>
              <a:defRPr sz="4400" b="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31"/>
          <p:cNvSpPr>
            <a:spLocks noGrp="1"/>
          </p:cNvSpPr>
          <p:nvPr>
            <p:ph type="pic" idx="2"/>
          </p:nvPr>
        </p:nvSpPr>
        <p:spPr>
          <a:xfrm rot="-185960">
            <a:off x="1779080" y="450465"/>
            <a:ext cx="5486400" cy="3626214"/>
          </a:xfrm>
          <a:prstGeom prst="rect">
            <a:avLst/>
          </a:prstGeom>
          <a:solidFill>
            <a:srgbClr val="ECECEC"/>
          </a:solidFill>
          <a:ln w="38100" cap="sq" cmpd="sng">
            <a:solidFill>
              <a:srgbClr val="FDFDFD"/>
            </a:solidFill>
            <a:prstDash val="solid"/>
            <a:miter lim="800000"/>
            <a:headEnd type="none" w="sm" len="sm"/>
            <a:tailEnd type="none" w="sm" len="sm"/>
          </a:ln>
          <a:effectLst>
            <a:outerShdw blurRad="88900" dist="25400" dir="5400000" sx="101000" sy="101000" algn="t" rotWithShape="0">
              <a:srgbClr val="000000">
                <a:alpha val="49803"/>
              </a:srgbClr>
            </a:outerShdw>
          </a:effectLst>
        </p:spPr>
      </p:sp>
      <p:sp>
        <p:nvSpPr>
          <p:cNvPr id="73" name="Google Shape;73;p31"/>
          <p:cNvSpPr txBox="1">
            <a:spLocks noGrp="1"/>
          </p:cNvSpPr>
          <p:nvPr>
            <p:ph type="body" idx="1"/>
          </p:nvPr>
        </p:nvSpPr>
        <p:spPr>
          <a:xfrm>
            <a:off x="765175" y="5443538"/>
            <a:ext cx="7612063" cy="804862"/>
          </a:xfrm>
          <a:prstGeom prst="rect">
            <a:avLst/>
          </a:prstGeom>
          <a:noFill/>
          <a:ln>
            <a:noFill/>
          </a:ln>
        </p:spPr>
        <p:txBody>
          <a:bodyPr spcFirstLastPara="1" wrap="square" lIns="91425" tIns="45700" rIns="91425" bIns="45700" anchor="t" anchorCtr="0">
            <a:normAutofit/>
          </a:bodyPr>
          <a:lstStyle>
            <a:lvl1pPr marL="457200" lvl="0" indent="-228600" algn="ctr">
              <a:spcBef>
                <a:spcPts val="300"/>
              </a:spcBef>
              <a:spcAft>
                <a:spcPts val="0"/>
              </a:spcAft>
              <a:buClr>
                <a:schemeClr val="lt1"/>
              </a:buClr>
              <a:buSzPts val="1800"/>
              <a:buNone/>
              <a:defRPr sz="1800"/>
            </a:lvl1pPr>
            <a:lvl2pPr marL="914400" lvl="1" indent="-228600" algn="l">
              <a:spcBef>
                <a:spcPts val="600"/>
              </a:spcBef>
              <a:spcAft>
                <a:spcPts val="0"/>
              </a:spcAft>
              <a:buClr>
                <a:schemeClr val="lt1"/>
              </a:buClr>
              <a:buSzPts val="1200"/>
              <a:buNone/>
              <a:defRPr sz="1200"/>
            </a:lvl2pPr>
            <a:lvl3pPr marL="1371600" lvl="2" indent="-228600" algn="l">
              <a:spcBef>
                <a:spcPts val="600"/>
              </a:spcBef>
              <a:spcAft>
                <a:spcPts val="0"/>
              </a:spcAft>
              <a:buClr>
                <a:schemeClr val="lt1"/>
              </a:buClr>
              <a:buSzPts val="1000"/>
              <a:buNone/>
              <a:defRPr sz="1000"/>
            </a:lvl3pPr>
            <a:lvl4pPr marL="1828800" lvl="3" indent="-228600" algn="l">
              <a:spcBef>
                <a:spcPts val="600"/>
              </a:spcBef>
              <a:spcAft>
                <a:spcPts val="0"/>
              </a:spcAft>
              <a:buClr>
                <a:schemeClr val="lt1"/>
              </a:buClr>
              <a:buSzPts val="900"/>
              <a:buNone/>
              <a:defRPr sz="900"/>
            </a:lvl4pPr>
            <a:lvl5pPr marL="2286000" lvl="4" indent="-228600" algn="l">
              <a:spcBef>
                <a:spcPts val="60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74" name="Google Shape;74;p31"/>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31"/>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1"/>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2 Pictures with Caption">
  <p:cSld name="2 Pictures with Caption">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32"/>
          <p:cNvSpPr txBox="1">
            <a:spLocks noGrp="1"/>
          </p:cNvSpPr>
          <p:nvPr>
            <p:ph type="title"/>
          </p:nvPr>
        </p:nvSpPr>
        <p:spPr>
          <a:xfrm>
            <a:off x="608946" y="381000"/>
            <a:ext cx="3250360" cy="163195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chemeClr val="dk2"/>
              </a:buClr>
              <a:buSzPts val="3600"/>
              <a:buFont typeface="Book Antiqua"/>
              <a:buNone/>
              <a:defRPr sz="36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32"/>
          <p:cNvSpPr txBox="1">
            <a:spLocks noGrp="1"/>
          </p:cNvSpPr>
          <p:nvPr>
            <p:ph type="body" idx="1"/>
          </p:nvPr>
        </p:nvSpPr>
        <p:spPr>
          <a:xfrm>
            <a:off x="608946" y="2084389"/>
            <a:ext cx="3250360" cy="3935412"/>
          </a:xfrm>
          <a:prstGeom prst="rect">
            <a:avLst/>
          </a:prstGeom>
          <a:noFill/>
          <a:ln>
            <a:noFill/>
          </a:ln>
        </p:spPr>
        <p:txBody>
          <a:bodyPr spcFirstLastPara="1" wrap="square" lIns="91425" tIns="45700" rIns="91425" bIns="45700" anchor="t" anchorCtr="0">
            <a:noAutofit/>
          </a:bodyPr>
          <a:lstStyle>
            <a:lvl1pPr marL="457200" lvl="0" indent="-228600" algn="ctr">
              <a:spcBef>
                <a:spcPts val="600"/>
              </a:spcBef>
              <a:spcAft>
                <a:spcPts val="0"/>
              </a:spcAft>
              <a:buClr>
                <a:schemeClr val="dk2"/>
              </a:buClr>
              <a:buSzPts val="1800"/>
              <a:buNone/>
              <a:defRPr sz="1800" b="0">
                <a:solidFill>
                  <a:schemeClr val="dk2"/>
                </a:solidFill>
                <a:latin typeface="Book Antiqua"/>
                <a:ea typeface="Book Antiqua"/>
                <a:cs typeface="Book Antiqua"/>
                <a:sym typeface="Book Antiqua"/>
              </a:defRPr>
            </a:lvl1pPr>
            <a:lvl2pPr marL="914400" lvl="1" indent="-228600" algn="l">
              <a:spcBef>
                <a:spcPts val="600"/>
              </a:spcBef>
              <a:spcAft>
                <a:spcPts val="0"/>
              </a:spcAft>
              <a:buClr>
                <a:schemeClr val="lt1"/>
              </a:buClr>
              <a:buSzPts val="1200"/>
              <a:buNone/>
              <a:defRPr sz="1200"/>
            </a:lvl2pPr>
            <a:lvl3pPr marL="1371600" lvl="2" indent="-228600" algn="l">
              <a:spcBef>
                <a:spcPts val="600"/>
              </a:spcBef>
              <a:spcAft>
                <a:spcPts val="0"/>
              </a:spcAft>
              <a:buClr>
                <a:schemeClr val="lt1"/>
              </a:buClr>
              <a:buSzPts val="1000"/>
              <a:buNone/>
              <a:defRPr sz="1000"/>
            </a:lvl3pPr>
            <a:lvl4pPr marL="1828800" lvl="3" indent="-228600" algn="l">
              <a:spcBef>
                <a:spcPts val="600"/>
              </a:spcBef>
              <a:spcAft>
                <a:spcPts val="0"/>
              </a:spcAft>
              <a:buClr>
                <a:schemeClr val="lt1"/>
              </a:buClr>
              <a:buSzPts val="900"/>
              <a:buNone/>
              <a:defRPr sz="900"/>
            </a:lvl4pPr>
            <a:lvl5pPr marL="2286000" lvl="4" indent="-228600" algn="l">
              <a:spcBef>
                <a:spcPts val="600"/>
              </a:spcBef>
              <a:spcAft>
                <a:spcPts val="0"/>
              </a:spcAft>
              <a:buClr>
                <a:schemeClr val="lt1"/>
              </a:buClr>
              <a:buSzPts val="900"/>
              <a:buNone/>
              <a:defRPr sz="900"/>
            </a:lvl5pPr>
            <a:lvl6pPr marL="2743200" lvl="5" indent="-228600" algn="l">
              <a:spcBef>
                <a:spcPts val="180"/>
              </a:spcBef>
              <a:spcAft>
                <a:spcPts val="0"/>
              </a:spcAft>
              <a:buClr>
                <a:schemeClr val="lt1"/>
              </a:buClr>
              <a:buSzPts val="900"/>
              <a:buNone/>
              <a:defRPr sz="900"/>
            </a:lvl6pPr>
            <a:lvl7pPr marL="3200400" lvl="6" indent="-228600" algn="l">
              <a:spcBef>
                <a:spcPts val="180"/>
              </a:spcBef>
              <a:spcAft>
                <a:spcPts val="0"/>
              </a:spcAft>
              <a:buClr>
                <a:schemeClr val="lt1"/>
              </a:buClr>
              <a:buSzPts val="900"/>
              <a:buNone/>
              <a:defRPr sz="900"/>
            </a:lvl7pPr>
            <a:lvl8pPr marL="3657600" lvl="7" indent="-228600" algn="l">
              <a:spcBef>
                <a:spcPts val="180"/>
              </a:spcBef>
              <a:spcAft>
                <a:spcPts val="0"/>
              </a:spcAft>
              <a:buClr>
                <a:schemeClr val="lt1"/>
              </a:buClr>
              <a:buSzPts val="900"/>
              <a:buNone/>
              <a:defRPr sz="900"/>
            </a:lvl8pPr>
            <a:lvl9pPr marL="4114800" lvl="8" indent="-228600" algn="l">
              <a:spcBef>
                <a:spcPts val="180"/>
              </a:spcBef>
              <a:spcAft>
                <a:spcPts val="0"/>
              </a:spcAft>
              <a:buClr>
                <a:schemeClr val="lt1"/>
              </a:buClr>
              <a:buSzPts val="900"/>
              <a:buNone/>
              <a:defRPr sz="900"/>
            </a:lvl9pPr>
          </a:lstStyle>
          <a:p>
            <a:endParaRPr/>
          </a:p>
        </p:txBody>
      </p:sp>
      <p:sp>
        <p:nvSpPr>
          <p:cNvPr id="80" name="Google Shape;80;p32"/>
          <p:cNvSpPr txBox="1">
            <a:spLocks noGrp="1"/>
          </p:cNvSpPr>
          <p:nvPr>
            <p:ph type="dt" idx="10"/>
          </p:nvPr>
        </p:nvSpPr>
        <p:spPr>
          <a:xfrm>
            <a:off x="4495800" y="6356350"/>
            <a:ext cx="1143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32"/>
          <p:cNvSpPr txBox="1">
            <a:spLocks noGrp="1"/>
          </p:cNvSpPr>
          <p:nvPr>
            <p:ph type="ftr" idx="11"/>
          </p:nvPr>
        </p:nvSpPr>
        <p:spPr>
          <a:xfrm>
            <a:off x="5791200" y="6356350"/>
            <a:ext cx="2895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2"/>
          <p:cNvSpPr txBox="1">
            <a:spLocks noGrp="1"/>
          </p:cNvSpPr>
          <p:nvPr>
            <p:ph type="sldNum" idx="12"/>
          </p:nvPr>
        </p:nvSpPr>
        <p:spPr>
          <a:xfrm>
            <a:off x="1967426"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1200">
                <a:solidFill>
                  <a:schemeClr val="dk2"/>
                </a:solidFill>
                <a:latin typeface="Book Antiqua"/>
                <a:ea typeface="Book Antiqua"/>
                <a:cs typeface="Book Antiqua"/>
                <a:sym typeface="Book Antiqua"/>
              </a:defRPr>
            </a:lvl1pPr>
            <a:lvl2pPr marL="0" lvl="1" indent="0" algn="ctr">
              <a:spcBef>
                <a:spcPts val="0"/>
              </a:spcBef>
              <a:buNone/>
              <a:defRPr sz="1200">
                <a:solidFill>
                  <a:schemeClr val="dk2"/>
                </a:solidFill>
                <a:latin typeface="Book Antiqua"/>
                <a:ea typeface="Book Antiqua"/>
                <a:cs typeface="Book Antiqua"/>
                <a:sym typeface="Book Antiqua"/>
              </a:defRPr>
            </a:lvl2pPr>
            <a:lvl3pPr marL="0" lvl="2" indent="0" algn="ctr">
              <a:spcBef>
                <a:spcPts val="0"/>
              </a:spcBef>
              <a:buNone/>
              <a:defRPr sz="1200">
                <a:solidFill>
                  <a:schemeClr val="dk2"/>
                </a:solidFill>
                <a:latin typeface="Book Antiqua"/>
                <a:ea typeface="Book Antiqua"/>
                <a:cs typeface="Book Antiqua"/>
                <a:sym typeface="Book Antiqua"/>
              </a:defRPr>
            </a:lvl3pPr>
            <a:lvl4pPr marL="0" lvl="3" indent="0" algn="ctr">
              <a:spcBef>
                <a:spcPts val="0"/>
              </a:spcBef>
              <a:buNone/>
              <a:defRPr sz="1200">
                <a:solidFill>
                  <a:schemeClr val="dk2"/>
                </a:solidFill>
                <a:latin typeface="Book Antiqua"/>
                <a:ea typeface="Book Antiqua"/>
                <a:cs typeface="Book Antiqua"/>
                <a:sym typeface="Book Antiqua"/>
              </a:defRPr>
            </a:lvl4pPr>
            <a:lvl5pPr marL="0" lvl="4" indent="0" algn="ctr">
              <a:spcBef>
                <a:spcPts val="0"/>
              </a:spcBef>
              <a:buNone/>
              <a:defRPr sz="1200">
                <a:solidFill>
                  <a:schemeClr val="dk2"/>
                </a:solidFill>
                <a:latin typeface="Book Antiqua"/>
                <a:ea typeface="Book Antiqua"/>
                <a:cs typeface="Book Antiqua"/>
                <a:sym typeface="Book Antiqua"/>
              </a:defRPr>
            </a:lvl5pPr>
            <a:lvl6pPr marL="0" lvl="5" indent="0" algn="ctr">
              <a:spcBef>
                <a:spcPts val="0"/>
              </a:spcBef>
              <a:buNone/>
              <a:defRPr sz="1200">
                <a:solidFill>
                  <a:schemeClr val="dk2"/>
                </a:solidFill>
                <a:latin typeface="Book Antiqua"/>
                <a:ea typeface="Book Antiqua"/>
                <a:cs typeface="Book Antiqua"/>
                <a:sym typeface="Book Antiqua"/>
              </a:defRPr>
            </a:lvl6pPr>
            <a:lvl7pPr marL="0" lvl="6" indent="0" algn="ctr">
              <a:spcBef>
                <a:spcPts val="0"/>
              </a:spcBef>
              <a:buNone/>
              <a:defRPr sz="1200">
                <a:solidFill>
                  <a:schemeClr val="dk2"/>
                </a:solidFill>
                <a:latin typeface="Book Antiqua"/>
                <a:ea typeface="Book Antiqua"/>
                <a:cs typeface="Book Antiqua"/>
                <a:sym typeface="Book Antiqua"/>
              </a:defRPr>
            </a:lvl7pPr>
            <a:lvl8pPr marL="0" lvl="7" indent="0" algn="ctr">
              <a:spcBef>
                <a:spcPts val="0"/>
              </a:spcBef>
              <a:buNone/>
              <a:defRPr sz="1200">
                <a:solidFill>
                  <a:schemeClr val="dk2"/>
                </a:solidFill>
                <a:latin typeface="Book Antiqua"/>
                <a:ea typeface="Book Antiqua"/>
                <a:cs typeface="Book Antiqua"/>
                <a:sym typeface="Book Antiqua"/>
              </a:defRPr>
            </a:lvl8pPr>
            <a:lvl9pPr marL="0" lvl="8" indent="0" algn="ctr">
              <a:spcBef>
                <a:spcPts val="0"/>
              </a:spcBef>
              <a:buNone/>
              <a:defRPr sz="1200">
                <a:solidFill>
                  <a:schemeClr val="dk2"/>
                </a:solidFill>
                <a:latin typeface="Book Antiqua"/>
                <a:ea typeface="Book Antiqua"/>
                <a:cs typeface="Book Antiqua"/>
                <a:sym typeface="Book Antiqua"/>
              </a:defRPr>
            </a:lvl9pPr>
          </a:lstStyle>
          <a:p>
            <a:pPr marL="0" lvl="0" indent="0" algn="ctr" rtl="0">
              <a:spcBef>
                <a:spcPts val="0"/>
              </a:spcBef>
              <a:spcAft>
                <a:spcPts val="0"/>
              </a:spcAft>
              <a:buNone/>
            </a:pPr>
            <a:fld id="{00000000-1234-1234-1234-123412341234}" type="slidenum">
              <a:rPr lang="da-DK"/>
              <a:t>‹#›</a:t>
            </a:fld>
            <a:endParaRPr/>
          </a:p>
        </p:txBody>
      </p:sp>
      <p:sp>
        <p:nvSpPr>
          <p:cNvPr id="83" name="Google Shape;83;p32"/>
          <p:cNvSpPr>
            <a:spLocks noGrp="1"/>
          </p:cNvSpPr>
          <p:nvPr>
            <p:ph type="pic" idx="2"/>
          </p:nvPr>
        </p:nvSpPr>
        <p:spPr>
          <a:xfrm rot="307655">
            <a:off x="4082874" y="3187732"/>
            <a:ext cx="4141140" cy="2881378"/>
          </a:xfrm>
          <a:prstGeom prst="rect">
            <a:avLst/>
          </a:prstGeom>
          <a:solidFill>
            <a:srgbClr val="ECECEC"/>
          </a:solidFill>
          <a:ln w="38100" cap="sq" cmpd="sng">
            <a:solidFill>
              <a:srgbClr val="FDFDFD"/>
            </a:solidFill>
            <a:prstDash val="solid"/>
            <a:miter lim="800000"/>
            <a:headEnd type="none" w="sm" len="sm"/>
            <a:tailEnd type="none" w="sm" len="sm"/>
          </a:ln>
          <a:effectLst>
            <a:outerShdw blurRad="88900" dist="25400" dir="7200000" sx="101000" sy="101000" algn="t" rotWithShape="0">
              <a:srgbClr val="000000">
                <a:alpha val="49803"/>
              </a:srgbClr>
            </a:outerShdw>
          </a:effectLst>
        </p:spPr>
      </p:sp>
      <p:sp>
        <p:nvSpPr>
          <p:cNvPr id="84" name="Google Shape;84;p32"/>
          <p:cNvSpPr>
            <a:spLocks noGrp="1"/>
          </p:cNvSpPr>
          <p:nvPr>
            <p:ph type="pic" idx="3"/>
          </p:nvPr>
        </p:nvSpPr>
        <p:spPr>
          <a:xfrm rot="-185248">
            <a:off x="4623469" y="338031"/>
            <a:ext cx="4141140" cy="2881378"/>
          </a:xfrm>
          <a:prstGeom prst="rect">
            <a:avLst/>
          </a:prstGeom>
          <a:solidFill>
            <a:srgbClr val="ECECEC"/>
          </a:solidFill>
          <a:ln w="38100" cap="sq" cmpd="sng">
            <a:solidFill>
              <a:srgbClr val="FDFDFD"/>
            </a:solidFill>
            <a:prstDash val="solid"/>
            <a:miter lim="800000"/>
            <a:headEnd type="none" w="sm" len="sm"/>
            <a:tailEnd type="none" w="sm" len="sm"/>
          </a:ln>
          <a:effectLst>
            <a:outerShdw blurRad="88900" dist="25400" dir="5400000" sx="101000" sy="101000" algn="t" rotWithShape="0">
              <a:srgbClr val="000000">
                <a:alpha val="49803"/>
              </a:srgbClr>
            </a:outerShdw>
          </a:effectLst>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5"/>
        <p:cNvGrpSpPr/>
        <p:nvPr/>
      </p:nvGrpSpPr>
      <p:grpSpPr>
        <a:xfrm>
          <a:off x="0" y="0"/>
          <a:ext cx="0" cy="0"/>
          <a:chOff x="0" y="0"/>
          <a:chExt cx="0" cy="0"/>
        </a:xfrm>
      </p:grpSpPr>
      <p:sp>
        <p:nvSpPr>
          <p:cNvPr id="86" name="Google Shape;86;p3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33"/>
          <p:cNvSpPr txBox="1">
            <a:spLocks noGrp="1"/>
          </p:cNvSpPr>
          <p:nvPr>
            <p:ph type="body" idx="1"/>
          </p:nvPr>
        </p:nvSpPr>
        <p:spPr>
          <a:xfrm rot="5400000">
            <a:off x="2480190" y="355831"/>
            <a:ext cx="4182035" cy="7612064"/>
          </a:xfrm>
          <a:prstGeom prst="rect">
            <a:avLst/>
          </a:prstGeom>
          <a:noFill/>
          <a:ln>
            <a:noFill/>
          </a:ln>
        </p:spPr>
        <p:txBody>
          <a:bodyPr spcFirstLastPara="1" wrap="square" lIns="91425" tIns="45700" rIns="91425" bIns="45700" anchor="t" anchorCtr="0">
            <a:normAutofit/>
          </a:bodyPr>
          <a:lstStyle>
            <a:lvl1pPr marL="457200" lvl="0" indent="-342900" algn="l">
              <a:spcBef>
                <a:spcPts val="2000"/>
              </a:spcBef>
              <a:spcAft>
                <a:spcPts val="0"/>
              </a:spcAft>
              <a:buClr>
                <a:schemeClr val="lt1"/>
              </a:buClr>
              <a:buSzPts val="1800"/>
              <a:buChar char="⚫"/>
              <a:defRPr/>
            </a:lvl1pPr>
            <a:lvl2pPr marL="914400" lvl="1" indent="-342900" algn="l">
              <a:spcBef>
                <a:spcPts val="600"/>
              </a:spcBef>
              <a:spcAft>
                <a:spcPts val="0"/>
              </a:spcAft>
              <a:buClr>
                <a:schemeClr val="lt1"/>
              </a:buClr>
              <a:buSzPts val="1800"/>
              <a:buChar char="⚫"/>
              <a:defRPr/>
            </a:lvl2pPr>
            <a:lvl3pPr marL="1371600" lvl="2" indent="-342900" algn="l">
              <a:spcBef>
                <a:spcPts val="600"/>
              </a:spcBef>
              <a:spcAft>
                <a:spcPts val="0"/>
              </a:spcAft>
              <a:buClr>
                <a:schemeClr val="lt1"/>
              </a:buClr>
              <a:buSzPts val="1800"/>
              <a:buChar char="⚫"/>
              <a:defRPr/>
            </a:lvl3pPr>
            <a:lvl4pPr marL="1828800" lvl="3" indent="-342900" algn="l">
              <a:spcBef>
                <a:spcPts val="600"/>
              </a:spcBef>
              <a:spcAft>
                <a:spcPts val="0"/>
              </a:spcAft>
              <a:buClr>
                <a:schemeClr val="lt1"/>
              </a:buClr>
              <a:buSzPts val="1800"/>
              <a:buChar char="⚫"/>
              <a:defRPr/>
            </a:lvl4pPr>
            <a:lvl5pPr marL="2286000" lvl="4" indent="-342900" algn="l">
              <a:spcBef>
                <a:spcPts val="60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88" name="Google Shape;88;p33"/>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33"/>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33"/>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34"/>
          <p:cNvSpPr txBox="1">
            <a:spLocks noGrp="1"/>
          </p:cNvSpPr>
          <p:nvPr>
            <p:ph type="title"/>
          </p:nvPr>
        </p:nvSpPr>
        <p:spPr>
          <a:xfrm rot="5400000">
            <a:off x="5463428" y="2613772"/>
            <a:ext cx="5810250" cy="1497106"/>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34"/>
          <p:cNvSpPr txBox="1">
            <a:spLocks noGrp="1"/>
          </p:cNvSpPr>
          <p:nvPr>
            <p:ph type="body" idx="1"/>
          </p:nvPr>
        </p:nvSpPr>
        <p:spPr>
          <a:xfrm rot="5400000">
            <a:off x="848519" y="105569"/>
            <a:ext cx="5810250" cy="6513511"/>
          </a:xfrm>
          <a:prstGeom prst="rect">
            <a:avLst/>
          </a:prstGeom>
          <a:noFill/>
          <a:ln>
            <a:noFill/>
          </a:ln>
        </p:spPr>
        <p:txBody>
          <a:bodyPr spcFirstLastPara="1" wrap="square" lIns="91425" tIns="45700" rIns="91425" bIns="45700" anchor="t" anchorCtr="0">
            <a:normAutofit/>
          </a:bodyPr>
          <a:lstStyle>
            <a:lvl1pPr marL="457200" lvl="0" indent="-342900" algn="l">
              <a:spcBef>
                <a:spcPts val="2000"/>
              </a:spcBef>
              <a:spcAft>
                <a:spcPts val="0"/>
              </a:spcAft>
              <a:buClr>
                <a:schemeClr val="lt1"/>
              </a:buClr>
              <a:buSzPts val="1800"/>
              <a:buChar char="⚫"/>
              <a:defRPr/>
            </a:lvl1pPr>
            <a:lvl2pPr marL="914400" lvl="1" indent="-342900" algn="l">
              <a:spcBef>
                <a:spcPts val="600"/>
              </a:spcBef>
              <a:spcAft>
                <a:spcPts val="0"/>
              </a:spcAft>
              <a:buClr>
                <a:schemeClr val="lt1"/>
              </a:buClr>
              <a:buSzPts val="1800"/>
              <a:buChar char="⚫"/>
              <a:defRPr/>
            </a:lvl2pPr>
            <a:lvl3pPr marL="1371600" lvl="2" indent="-342900" algn="l">
              <a:spcBef>
                <a:spcPts val="600"/>
              </a:spcBef>
              <a:spcAft>
                <a:spcPts val="0"/>
              </a:spcAft>
              <a:buClr>
                <a:schemeClr val="lt1"/>
              </a:buClr>
              <a:buSzPts val="1800"/>
              <a:buChar char="⚫"/>
              <a:defRPr/>
            </a:lvl3pPr>
            <a:lvl4pPr marL="1828800" lvl="3" indent="-342900" algn="l">
              <a:spcBef>
                <a:spcPts val="600"/>
              </a:spcBef>
              <a:spcAft>
                <a:spcPts val="0"/>
              </a:spcAft>
              <a:buClr>
                <a:schemeClr val="lt1"/>
              </a:buClr>
              <a:buSzPts val="1800"/>
              <a:buChar char="⚫"/>
              <a:defRPr/>
            </a:lvl4pPr>
            <a:lvl5pPr marL="2286000" lvl="4" indent="-342900" algn="l">
              <a:spcBef>
                <a:spcPts val="600"/>
              </a:spcBef>
              <a:spcAft>
                <a:spcPts val="0"/>
              </a:spcAft>
              <a:buClr>
                <a:schemeClr val="lt1"/>
              </a:buClr>
              <a:buSzPts val="1800"/>
              <a:buChar char="⚫"/>
              <a:defRPr/>
            </a:lvl5pPr>
            <a:lvl6pPr marL="2743200" lvl="5" indent="-342900" algn="l">
              <a:spcBef>
                <a:spcPts val="360"/>
              </a:spcBef>
              <a:spcAft>
                <a:spcPts val="0"/>
              </a:spcAft>
              <a:buClr>
                <a:schemeClr val="lt1"/>
              </a:buClr>
              <a:buSzPts val="1800"/>
              <a:buChar char="⚫"/>
              <a:defRPr/>
            </a:lvl6pPr>
            <a:lvl7pPr marL="3200400" lvl="6" indent="-342900" algn="l">
              <a:spcBef>
                <a:spcPts val="360"/>
              </a:spcBef>
              <a:spcAft>
                <a:spcPts val="0"/>
              </a:spcAft>
              <a:buClr>
                <a:schemeClr val="lt1"/>
              </a:buClr>
              <a:buSzPts val="1800"/>
              <a:buChar char="⚫"/>
              <a:defRPr/>
            </a:lvl7pPr>
            <a:lvl8pPr marL="3657600" lvl="7" indent="-342900" algn="l">
              <a:spcBef>
                <a:spcPts val="360"/>
              </a:spcBef>
              <a:spcAft>
                <a:spcPts val="0"/>
              </a:spcAft>
              <a:buClr>
                <a:schemeClr val="lt1"/>
              </a:buClr>
              <a:buSzPts val="1800"/>
              <a:buChar char="⚫"/>
              <a:defRPr/>
            </a:lvl8pPr>
            <a:lvl9pPr marL="4114800" lvl="8" indent="-342900" algn="l">
              <a:spcBef>
                <a:spcPts val="360"/>
              </a:spcBef>
              <a:spcAft>
                <a:spcPts val="0"/>
              </a:spcAft>
              <a:buClr>
                <a:schemeClr val="lt1"/>
              </a:buClr>
              <a:buSzPts val="1800"/>
              <a:buChar char="⚫"/>
              <a:defRPr/>
            </a:lvl9pPr>
          </a:lstStyle>
          <a:p>
            <a:endParaRPr/>
          </a:p>
        </p:txBody>
      </p:sp>
      <p:sp>
        <p:nvSpPr>
          <p:cNvPr id="94" name="Google Shape;94;p34"/>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4"/>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4"/>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da-DK"/>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blip>
          <a:stretch>
            <a:fillRect/>
          </a:stretch>
        </a:blip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2"/>
              </a:buClr>
              <a:buSzPts val="4800"/>
              <a:buFont typeface="Book Antiqua"/>
              <a:buNone/>
              <a:defRPr sz="4800" b="0" i="0" u="none" strike="noStrike" cap="none">
                <a:solidFill>
                  <a:schemeClr val="dk2"/>
                </a:solidFill>
                <a:latin typeface="Book Antiqua"/>
                <a:ea typeface="Book Antiqua"/>
                <a:cs typeface="Book Antiqua"/>
                <a:sym typeface="Book Antiqu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1"/>
          <p:cNvSpPr txBox="1">
            <a:spLocks noGrp="1"/>
          </p:cNvSpPr>
          <p:nvPr>
            <p:ph type="body" idx="1"/>
          </p:nvPr>
        </p:nvSpPr>
        <p:spPr>
          <a:xfrm>
            <a:off x="765175" y="2070846"/>
            <a:ext cx="7612064" cy="4182035"/>
          </a:xfrm>
          <a:prstGeom prst="rect">
            <a:avLst/>
          </a:prstGeom>
          <a:noFill/>
          <a:ln>
            <a:noFill/>
          </a:ln>
        </p:spPr>
        <p:txBody>
          <a:bodyPr spcFirstLastPara="1" wrap="square" lIns="91425" tIns="45700" rIns="91425" bIns="45700" anchor="t" anchorCtr="0">
            <a:normAutofit/>
          </a:bodyPr>
          <a:lstStyle>
            <a:lvl1pPr marL="457200" marR="0" lvl="0" indent="-381000" algn="l" rtl="0">
              <a:spcBef>
                <a:spcPts val="2000"/>
              </a:spcBef>
              <a:spcAft>
                <a:spcPts val="0"/>
              </a:spcAft>
              <a:buClr>
                <a:schemeClr val="lt1"/>
              </a:buClr>
              <a:buSzPts val="2400"/>
              <a:buFont typeface="Noto Sans Symbols"/>
              <a:buChar char="⚫"/>
              <a:defRPr sz="2400" b="0" i="0" u="none" strike="noStrike" cap="none">
                <a:solidFill>
                  <a:schemeClr val="lt1"/>
                </a:solidFill>
                <a:latin typeface="Book Antiqua"/>
                <a:ea typeface="Book Antiqua"/>
                <a:cs typeface="Book Antiqua"/>
                <a:sym typeface="Book Antiqua"/>
              </a:defRPr>
            </a:lvl1pPr>
            <a:lvl2pPr marL="914400" marR="0" lvl="1" indent="-368300" algn="l" rtl="0">
              <a:spcBef>
                <a:spcPts val="600"/>
              </a:spcBef>
              <a:spcAft>
                <a:spcPts val="0"/>
              </a:spcAft>
              <a:buClr>
                <a:schemeClr val="lt1"/>
              </a:buClr>
              <a:buSzPts val="2200"/>
              <a:buFont typeface="Noto Sans Symbols"/>
              <a:buChar char="⚫"/>
              <a:defRPr sz="2200" b="0" i="0" u="none" strike="noStrike" cap="none">
                <a:solidFill>
                  <a:schemeClr val="lt1"/>
                </a:solidFill>
                <a:latin typeface="Book Antiqua"/>
                <a:ea typeface="Book Antiqua"/>
                <a:cs typeface="Book Antiqua"/>
                <a:sym typeface="Book Antiqua"/>
              </a:defRPr>
            </a:lvl2pPr>
            <a:lvl3pPr marL="1371600" marR="0" lvl="2" indent="-355600" algn="l" rtl="0">
              <a:spcBef>
                <a:spcPts val="600"/>
              </a:spcBef>
              <a:spcAft>
                <a:spcPts val="0"/>
              </a:spcAft>
              <a:buClr>
                <a:schemeClr val="lt1"/>
              </a:buClr>
              <a:buSzPts val="2000"/>
              <a:buFont typeface="Noto Sans Symbols"/>
              <a:buChar char="⚫"/>
              <a:defRPr sz="2000" b="0" i="0" u="none" strike="noStrike" cap="none">
                <a:solidFill>
                  <a:schemeClr val="lt1"/>
                </a:solidFill>
                <a:latin typeface="Book Antiqua"/>
                <a:ea typeface="Book Antiqua"/>
                <a:cs typeface="Book Antiqua"/>
                <a:sym typeface="Book Antiqua"/>
              </a:defRPr>
            </a:lvl3pPr>
            <a:lvl4pPr marL="1828800" marR="0" lvl="3" indent="-342900" algn="l" rtl="0">
              <a:spcBef>
                <a:spcPts val="60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4pPr>
            <a:lvl5pPr marL="2286000" marR="0" lvl="4" indent="-342900" algn="l" rtl="0">
              <a:spcBef>
                <a:spcPts val="60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5pPr>
            <a:lvl6pPr marL="2743200" marR="0" lvl="5"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6pPr>
            <a:lvl7pPr marL="3200400" marR="0" lvl="6"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7pPr>
            <a:lvl8pPr marL="3657600" marR="0" lvl="7"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8pPr>
            <a:lvl9pPr marL="4114800" marR="0" lvl="8"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9pPr>
          </a:lstStyle>
          <a:p>
            <a:endParaRPr/>
          </a:p>
        </p:txBody>
      </p:sp>
      <p:sp>
        <p:nvSpPr>
          <p:cNvPr id="12" name="Google Shape;12;p21"/>
          <p:cNvSpPr txBox="1">
            <a:spLocks noGrp="1"/>
          </p:cNvSpPr>
          <p:nvPr>
            <p:ph type="dt" idx="10"/>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chemeClr val="lt1"/>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9pPr>
          </a:lstStyle>
          <a:p>
            <a:endParaRPr/>
          </a:p>
        </p:txBody>
      </p:sp>
      <p:sp>
        <p:nvSpPr>
          <p:cNvPr id="13" name="Google Shape;13;p21"/>
          <p:cNvSpPr txBox="1">
            <a:spLocks noGrp="1"/>
          </p:cNvSpPr>
          <p:nvPr>
            <p:ph type="ftr" idx="11"/>
          </p:nvPr>
        </p:nvSpPr>
        <p:spPr>
          <a:xfrm>
            <a:off x="443753" y="6356350"/>
            <a:ext cx="2895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dk1"/>
                </a:solidFill>
                <a:latin typeface="Book Antiqua"/>
                <a:ea typeface="Book Antiqua"/>
                <a:cs typeface="Book Antiqua"/>
                <a:sym typeface="Book Antiqua"/>
              </a:defRPr>
            </a:lvl9pPr>
          </a:lstStyle>
          <a:p>
            <a:endParaRPr/>
          </a:p>
        </p:txBody>
      </p:sp>
      <p:sp>
        <p:nvSpPr>
          <p:cNvPr id="14" name="Google Shape;14;p21"/>
          <p:cNvSpPr txBox="1">
            <a:spLocks noGrp="1"/>
          </p:cNvSpPr>
          <p:nvPr>
            <p:ph type="sldNum" idx="12"/>
          </p:nvPr>
        </p:nvSpPr>
        <p:spPr>
          <a:xfrm>
            <a:off x="4305300" y="6356350"/>
            <a:ext cx="533400" cy="365125"/>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200" b="0" i="0" u="none" strike="noStrike" cap="none">
                <a:solidFill>
                  <a:schemeClr val="lt1"/>
                </a:solidFill>
                <a:latin typeface="Book Antiqua"/>
                <a:ea typeface="Book Antiqua"/>
                <a:cs typeface="Book Antiqua"/>
                <a:sym typeface="Book Antiqua"/>
              </a:defRPr>
            </a:lvl1pPr>
            <a:lvl2pPr marL="0" marR="0" lvl="1" indent="0" algn="ctr" rtl="0">
              <a:spcBef>
                <a:spcPts val="0"/>
              </a:spcBef>
              <a:buNone/>
              <a:defRPr sz="1200" b="0" i="0" u="none" strike="noStrike" cap="none">
                <a:solidFill>
                  <a:schemeClr val="lt1"/>
                </a:solidFill>
                <a:latin typeface="Book Antiqua"/>
                <a:ea typeface="Book Antiqua"/>
                <a:cs typeface="Book Antiqua"/>
                <a:sym typeface="Book Antiqua"/>
              </a:defRPr>
            </a:lvl2pPr>
            <a:lvl3pPr marL="0" marR="0" lvl="2" indent="0" algn="ctr" rtl="0">
              <a:spcBef>
                <a:spcPts val="0"/>
              </a:spcBef>
              <a:buNone/>
              <a:defRPr sz="1200" b="0" i="0" u="none" strike="noStrike" cap="none">
                <a:solidFill>
                  <a:schemeClr val="lt1"/>
                </a:solidFill>
                <a:latin typeface="Book Antiqua"/>
                <a:ea typeface="Book Antiqua"/>
                <a:cs typeface="Book Antiqua"/>
                <a:sym typeface="Book Antiqua"/>
              </a:defRPr>
            </a:lvl3pPr>
            <a:lvl4pPr marL="0" marR="0" lvl="3" indent="0" algn="ctr" rtl="0">
              <a:spcBef>
                <a:spcPts val="0"/>
              </a:spcBef>
              <a:buNone/>
              <a:defRPr sz="1200" b="0" i="0" u="none" strike="noStrike" cap="none">
                <a:solidFill>
                  <a:schemeClr val="lt1"/>
                </a:solidFill>
                <a:latin typeface="Book Antiqua"/>
                <a:ea typeface="Book Antiqua"/>
                <a:cs typeface="Book Antiqua"/>
                <a:sym typeface="Book Antiqua"/>
              </a:defRPr>
            </a:lvl4pPr>
            <a:lvl5pPr marL="0" marR="0" lvl="4" indent="0" algn="ctr" rtl="0">
              <a:spcBef>
                <a:spcPts val="0"/>
              </a:spcBef>
              <a:buNone/>
              <a:defRPr sz="1200" b="0" i="0" u="none" strike="noStrike" cap="none">
                <a:solidFill>
                  <a:schemeClr val="lt1"/>
                </a:solidFill>
                <a:latin typeface="Book Antiqua"/>
                <a:ea typeface="Book Antiqua"/>
                <a:cs typeface="Book Antiqua"/>
                <a:sym typeface="Book Antiqua"/>
              </a:defRPr>
            </a:lvl5pPr>
            <a:lvl6pPr marL="0" marR="0" lvl="5" indent="0" algn="ctr" rtl="0">
              <a:spcBef>
                <a:spcPts val="0"/>
              </a:spcBef>
              <a:buNone/>
              <a:defRPr sz="1200" b="0" i="0" u="none" strike="noStrike" cap="none">
                <a:solidFill>
                  <a:schemeClr val="lt1"/>
                </a:solidFill>
                <a:latin typeface="Book Antiqua"/>
                <a:ea typeface="Book Antiqua"/>
                <a:cs typeface="Book Antiqua"/>
                <a:sym typeface="Book Antiqua"/>
              </a:defRPr>
            </a:lvl6pPr>
            <a:lvl7pPr marL="0" marR="0" lvl="6" indent="0" algn="ctr" rtl="0">
              <a:spcBef>
                <a:spcPts val="0"/>
              </a:spcBef>
              <a:buNone/>
              <a:defRPr sz="1200" b="0" i="0" u="none" strike="noStrike" cap="none">
                <a:solidFill>
                  <a:schemeClr val="lt1"/>
                </a:solidFill>
                <a:latin typeface="Book Antiqua"/>
                <a:ea typeface="Book Antiqua"/>
                <a:cs typeface="Book Antiqua"/>
                <a:sym typeface="Book Antiqua"/>
              </a:defRPr>
            </a:lvl7pPr>
            <a:lvl8pPr marL="0" marR="0" lvl="7" indent="0" algn="ctr" rtl="0">
              <a:spcBef>
                <a:spcPts val="0"/>
              </a:spcBef>
              <a:buNone/>
              <a:defRPr sz="1200" b="0" i="0" u="none" strike="noStrike" cap="none">
                <a:solidFill>
                  <a:schemeClr val="lt1"/>
                </a:solidFill>
                <a:latin typeface="Book Antiqua"/>
                <a:ea typeface="Book Antiqua"/>
                <a:cs typeface="Book Antiqua"/>
                <a:sym typeface="Book Antiqua"/>
              </a:defRPr>
            </a:lvl8pPr>
            <a:lvl9pPr marL="0" marR="0" lvl="8" indent="0" algn="ctr" rtl="0">
              <a:spcBef>
                <a:spcPts val="0"/>
              </a:spcBef>
              <a:buNone/>
              <a:defRPr sz="1200" b="0" i="0" u="none" strike="noStrike" cap="none">
                <a:solidFill>
                  <a:schemeClr val="lt1"/>
                </a:solidFill>
                <a:latin typeface="Book Antiqua"/>
                <a:ea typeface="Book Antiqua"/>
                <a:cs typeface="Book Antiqua"/>
                <a:sym typeface="Book Antiqua"/>
              </a:defRPr>
            </a:lvl9pPr>
          </a:lstStyle>
          <a:p>
            <a:pPr marL="0" lvl="0" indent="0" algn="ctr" rtl="0">
              <a:spcBef>
                <a:spcPts val="0"/>
              </a:spcBef>
              <a:spcAft>
                <a:spcPts val="0"/>
              </a:spcAft>
              <a:buNone/>
            </a:pPr>
            <a:fld id="{00000000-1234-1234-1234-123412341234}" type="slidenum">
              <a:rPr lang="da-DK"/>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
          <p:cNvSpPr txBox="1">
            <a:spLocks noGrp="1"/>
          </p:cNvSpPr>
          <p:nvPr>
            <p:ph type="ctrTitle"/>
          </p:nvPr>
        </p:nvSpPr>
        <p:spPr>
          <a:xfrm>
            <a:off x="493776" y="3776472"/>
            <a:ext cx="7196328" cy="1470025"/>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2"/>
              </a:buClr>
              <a:buSzPts val="4800"/>
              <a:buFont typeface="Book Antiqua"/>
              <a:buNone/>
            </a:pPr>
            <a:r>
              <a:rPr lang="da-DK" dirty="0">
                <a:latin typeface="Sassoon Primary" pitchFamily="50" charset="0"/>
              </a:rPr>
              <a:t>Literacy workshop</a:t>
            </a:r>
            <a:endParaRPr dirty="0">
              <a:latin typeface="Sassoon Primary" pitchFamily="50" charset="0"/>
            </a:endParaRPr>
          </a:p>
        </p:txBody>
      </p:sp>
      <p:sp>
        <p:nvSpPr>
          <p:cNvPr id="103" name="Google Shape;103;p1"/>
          <p:cNvSpPr txBox="1">
            <a:spLocks noGrp="1"/>
          </p:cNvSpPr>
          <p:nvPr>
            <p:ph type="subTitle" idx="1"/>
          </p:nvPr>
        </p:nvSpPr>
        <p:spPr>
          <a:xfrm>
            <a:off x="493776" y="5257800"/>
            <a:ext cx="7196328" cy="98755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2"/>
              </a:buClr>
              <a:buSzPts val="1800"/>
              <a:buFont typeface="Noto Sans Symbols"/>
              <a:buNone/>
            </a:pPr>
            <a:endParaRPr dirty="0">
              <a:latin typeface="Sassoon Primary" pitchFamily="50"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Aims of the session;</a:t>
            </a:r>
            <a:endParaRPr dirty="0">
              <a:latin typeface="Sassoon Primary" pitchFamily="50" charset="0"/>
            </a:endParaRPr>
          </a:p>
        </p:txBody>
      </p:sp>
      <p:sp>
        <p:nvSpPr>
          <p:cNvPr id="109" name="Google Shape;109;p2"/>
          <p:cNvSpPr txBox="1">
            <a:spLocks noGrp="1"/>
          </p:cNvSpPr>
          <p:nvPr>
            <p:ph type="body" idx="1"/>
          </p:nvPr>
        </p:nvSpPr>
        <p:spPr>
          <a:xfrm>
            <a:off x="765175" y="2070846"/>
            <a:ext cx="7612064" cy="418203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lt1"/>
              </a:buClr>
              <a:buSzPts val="2400"/>
              <a:buChar char="⚫"/>
            </a:pPr>
            <a:r>
              <a:rPr lang="da-DK" dirty="0">
                <a:latin typeface="Sassoon Primary" pitchFamily="50" charset="0"/>
              </a:rPr>
              <a:t>To introduce the curriculum statements</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To show how literacy is delivered to the children through planned play</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To enable you to ask questions</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To share our pride in the children’s efforts and progress</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To have fun</a:t>
            </a:r>
            <a:endParaRPr dirty="0">
              <a:latin typeface="Sassoon Primary" pitchFamily="50"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The literacy curriculum for F2</a:t>
            </a:r>
            <a:endParaRPr dirty="0">
              <a:latin typeface="Sassoon Primary" pitchFamily="50" charset="0"/>
            </a:endParaRPr>
          </a:p>
        </p:txBody>
      </p:sp>
      <p:sp>
        <p:nvSpPr>
          <p:cNvPr id="115" name="Google Shape;115;p3"/>
          <p:cNvSpPr txBox="1">
            <a:spLocks noGrp="1"/>
          </p:cNvSpPr>
          <p:nvPr>
            <p:ph type="body" idx="1"/>
          </p:nvPr>
        </p:nvSpPr>
        <p:spPr>
          <a:xfrm>
            <a:off x="497319" y="1747573"/>
            <a:ext cx="8378825" cy="4948791"/>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lt1"/>
              </a:buClr>
              <a:buSzPct val="100000"/>
              <a:buNone/>
            </a:pPr>
            <a:r>
              <a:rPr lang="da-DK" sz="2800" b="1" u="sng" dirty="0">
                <a:latin typeface="Sassoon Primary" pitchFamily="50" charset="0"/>
              </a:rPr>
              <a:t>Communication and </a:t>
            </a:r>
            <a:r>
              <a:rPr lang="da-DK" sz="2800" b="1" u="sng" dirty="0" smtClean="0">
                <a:latin typeface="Sassoon Primary" pitchFamily="50" charset="0"/>
              </a:rPr>
              <a:t>Language </a:t>
            </a:r>
          </a:p>
          <a:p>
            <a:pPr marL="0" lvl="0" indent="0" algn="ctr" rtl="0">
              <a:spcBef>
                <a:spcPts val="0"/>
              </a:spcBef>
              <a:spcAft>
                <a:spcPts val="0"/>
              </a:spcAft>
              <a:buClr>
                <a:schemeClr val="lt1"/>
              </a:buClr>
              <a:buSzPct val="100000"/>
              <a:buNone/>
            </a:pPr>
            <a:r>
              <a:rPr lang="da-DK" sz="2800" b="1" u="sng" dirty="0" smtClean="0">
                <a:latin typeface="Sassoon Primary" pitchFamily="50" charset="0"/>
              </a:rPr>
              <a:t>Early Learning Goals: </a:t>
            </a:r>
          </a:p>
          <a:p>
            <a:pPr marL="0" lvl="0" indent="0" algn="ctr" rtl="0">
              <a:spcBef>
                <a:spcPts val="0"/>
              </a:spcBef>
              <a:spcAft>
                <a:spcPts val="0"/>
              </a:spcAft>
              <a:buClr>
                <a:schemeClr val="lt1"/>
              </a:buClr>
              <a:buSzPct val="100000"/>
              <a:buNone/>
            </a:pPr>
            <a:endParaRPr sz="3200" b="1" u="sng" dirty="0">
              <a:latin typeface="Sassoon Primary" pitchFamily="50" charset="0"/>
            </a:endParaRPr>
          </a:p>
          <a:p>
            <a:pPr marL="0" indent="0">
              <a:spcBef>
                <a:spcPts val="0"/>
              </a:spcBef>
              <a:buSzPct val="100000"/>
              <a:buNone/>
            </a:pPr>
            <a:r>
              <a:rPr lang="da-DK" u="sng" dirty="0">
                <a:latin typeface="Sassoon Primary" pitchFamily="50" charset="0"/>
              </a:rPr>
              <a:t>Listening, Attention and </a:t>
            </a:r>
            <a:r>
              <a:rPr lang="da-DK" u="sng" dirty="0" smtClean="0">
                <a:latin typeface="Sassoon Primary" pitchFamily="50" charset="0"/>
              </a:rPr>
              <a:t>Understanding</a:t>
            </a:r>
          </a:p>
          <a:p>
            <a:pPr marL="0" indent="0">
              <a:spcBef>
                <a:spcPts val="0"/>
              </a:spcBef>
              <a:buSzPct val="100000"/>
              <a:buNone/>
            </a:pPr>
            <a:r>
              <a:rPr lang="da-DK" sz="2200" dirty="0" smtClean="0">
                <a:latin typeface="Sassoon Primary" pitchFamily="50" charset="0"/>
              </a:rPr>
              <a:t>Children at the expected level of development will:</a:t>
            </a:r>
          </a:p>
          <a:p>
            <a:pPr marL="0" indent="0">
              <a:spcBef>
                <a:spcPts val="0"/>
              </a:spcBef>
              <a:buSzPct val="100000"/>
              <a:buNone/>
            </a:pPr>
            <a:endParaRPr lang="da-DK" sz="2200" dirty="0" smtClean="0">
              <a:latin typeface="Sassoon Primary" pitchFamily="50" charset="0"/>
            </a:endParaRPr>
          </a:p>
          <a:p>
            <a:pPr marL="342900">
              <a:spcBef>
                <a:spcPts val="0"/>
              </a:spcBef>
              <a:buSzPct val="100000"/>
              <a:buFontTx/>
              <a:buChar char="-"/>
            </a:pPr>
            <a:r>
              <a:rPr lang="da-DK" sz="2000" dirty="0" smtClean="0">
                <a:latin typeface="Sassoon Primary" pitchFamily="50" charset="0"/>
              </a:rPr>
              <a:t>Listen attentively and reponds to what they hear with relevant questions, comments and actions when being read to and during whole class discussions and small group interactions;</a:t>
            </a:r>
          </a:p>
          <a:p>
            <a:pPr marL="342900">
              <a:spcBef>
                <a:spcPts val="0"/>
              </a:spcBef>
              <a:buSzPct val="100000"/>
              <a:buFontTx/>
              <a:buChar char="-"/>
            </a:pPr>
            <a:r>
              <a:rPr lang="da-DK" sz="2000" dirty="0" smtClean="0">
                <a:latin typeface="Sassoon Primary" pitchFamily="50" charset="0"/>
              </a:rPr>
              <a:t>Make comments about what they have heard and ask questions to clarify their understanding; </a:t>
            </a:r>
          </a:p>
          <a:p>
            <a:pPr marL="342900">
              <a:spcBef>
                <a:spcPts val="0"/>
              </a:spcBef>
              <a:buSzPct val="100000"/>
              <a:buFontTx/>
              <a:buChar char="-"/>
            </a:pPr>
            <a:r>
              <a:rPr lang="da-DK" sz="2000" smtClean="0">
                <a:latin typeface="Sassoon Primary" pitchFamily="50" charset="0"/>
              </a:rPr>
              <a:t>Hold conversation </a:t>
            </a:r>
            <a:r>
              <a:rPr lang="da-DK" sz="2000" dirty="0" smtClean="0">
                <a:latin typeface="Sassoon Primary" pitchFamily="50" charset="0"/>
              </a:rPr>
              <a:t>when engaged in </a:t>
            </a:r>
            <a:r>
              <a:rPr lang="da-DK" sz="2000" smtClean="0">
                <a:latin typeface="Sassoon Primary" pitchFamily="50" charset="0"/>
              </a:rPr>
              <a:t>back-and-forth exchanges </a:t>
            </a:r>
            <a:r>
              <a:rPr lang="da-DK" sz="2000" dirty="0" smtClean="0">
                <a:latin typeface="Sassoon Primary" pitchFamily="50" charset="0"/>
              </a:rPr>
              <a:t>with their teacher and peers. </a:t>
            </a:r>
            <a:endParaRPr lang="da-DK" sz="2000" dirty="0">
              <a:latin typeface="Sassoon Primary" pitchFamily="50" charset="0"/>
            </a:endParaRPr>
          </a:p>
          <a:p>
            <a:pPr marL="0" indent="0">
              <a:spcBef>
                <a:spcPts val="0"/>
              </a:spcBef>
              <a:buSzPct val="100000"/>
              <a:buNone/>
            </a:pPr>
            <a:endParaRPr sz="3200" dirty="0"/>
          </a:p>
          <a:p>
            <a:pPr marL="0" lvl="0" indent="0" algn="l" rtl="0">
              <a:spcBef>
                <a:spcPts val="2000"/>
              </a:spcBef>
              <a:spcAft>
                <a:spcPts val="0"/>
              </a:spcAft>
              <a:buClr>
                <a:schemeClr val="lt1"/>
              </a:buClr>
              <a:buSzPct val="100000"/>
              <a:buNone/>
            </a:pPr>
            <a:endParaRPr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The literacy curriculum for F2</a:t>
            </a:r>
            <a:endParaRPr dirty="0">
              <a:latin typeface="Sassoon Primary" pitchFamily="50" charset="0"/>
            </a:endParaRPr>
          </a:p>
        </p:txBody>
      </p:sp>
      <p:sp>
        <p:nvSpPr>
          <p:cNvPr id="115" name="Google Shape;115;p3"/>
          <p:cNvSpPr txBox="1">
            <a:spLocks noGrp="1"/>
          </p:cNvSpPr>
          <p:nvPr>
            <p:ph type="body" idx="1"/>
          </p:nvPr>
        </p:nvSpPr>
        <p:spPr>
          <a:xfrm>
            <a:off x="497319" y="1747573"/>
            <a:ext cx="8378825" cy="4948791"/>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lt1"/>
              </a:buClr>
              <a:buSzPct val="100000"/>
              <a:buNone/>
            </a:pPr>
            <a:r>
              <a:rPr lang="da-DK" sz="2800" b="1" u="sng" dirty="0">
                <a:latin typeface="Sassoon Primary" pitchFamily="50" charset="0"/>
              </a:rPr>
              <a:t>Communication and </a:t>
            </a:r>
            <a:r>
              <a:rPr lang="da-DK" sz="2800" b="1" u="sng" dirty="0" smtClean="0">
                <a:latin typeface="Sassoon Primary" pitchFamily="50" charset="0"/>
              </a:rPr>
              <a:t>Language </a:t>
            </a:r>
          </a:p>
          <a:p>
            <a:pPr marL="0" lvl="0" indent="0" algn="ctr" rtl="0">
              <a:spcBef>
                <a:spcPts val="0"/>
              </a:spcBef>
              <a:spcAft>
                <a:spcPts val="0"/>
              </a:spcAft>
              <a:buClr>
                <a:schemeClr val="lt1"/>
              </a:buClr>
              <a:buSzPct val="100000"/>
              <a:buNone/>
            </a:pPr>
            <a:r>
              <a:rPr lang="da-DK" sz="2800" b="1" u="sng" dirty="0" smtClean="0">
                <a:latin typeface="Sassoon Primary" pitchFamily="50" charset="0"/>
              </a:rPr>
              <a:t>Early Learning Goals: </a:t>
            </a:r>
          </a:p>
          <a:p>
            <a:pPr marL="0" lvl="0" indent="0" algn="ctr" rtl="0">
              <a:spcBef>
                <a:spcPts val="0"/>
              </a:spcBef>
              <a:spcAft>
                <a:spcPts val="0"/>
              </a:spcAft>
              <a:buClr>
                <a:schemeClr val="lt1"/>
              </a:buClr>
              <a:buSzPct val="100000"/>
              <a:buNone/>
            </a:pPr>
            <a:endParaRPr sz="3200" b="1" u="sng" dirty="0">
              <a:latin typeface="Sassoon Primary" pitchFamily="50" charset="0"/>
            </a:endParaRPr>
          </a:p>
          <a:p>
            <a:pPr marL="0" indent="0">
              <a:spcBef>
                <a:spcPts val="0"/>
              </a:spcBef>
              <a:buSzPct val="100000"/>
              <a:buNone/>
            </a:pPr>
            <a:r>
              <a:rPr lang="da-DK" u="sng" dirty="0" smtClean="0">
                <a:latin typeface="Sassoon Primary" pitchFamily="50" charset="0"/>
              </a:rPr>
              <a:t>Speaking</a:t>
            </a:r>
          </a:p>
          <a:p>
            <a:pPr marL="0" indent="0">
              <a:spcBef>
                <a:spcPts val="0"/>
              </a:spcBef>
              <a:buSzPct val="100000"/>
              <a:buNone/>
            </a:pPr>
            <a:r>
              <a:rPr lang="da-DK" sz="2200" dirty="0" smtClean="0">
                <a:latin typeface="Sassoon Primary" pitchFamily="50" charset="0"/>
              </a:rPr>
              <a:t>Children at the expected level of development will:</a:t>
            </a:r>
          </a:p>
          <a:p>
            <a:pPr marL="342900">
              <a:spcBef>
                <a:spcPts val="0"/>
              </a:spcBef>
              <a:buSzPct val="100000"/>
              <a:buFontTx/>
              <a:buChar char="-"/>
            </a:pPr>
            <a:r>
              <a:rPr lang="en-GB" sz="2000" dirty="0" smtClean="0">
                <a:latin typeface="Sassoon Primary" pitchFamily="50" charset="0"/>
              </a:rPr>
              <a:t>Participate in small group, class and one-to-one discussions, offering their own ideas, using recently introduced vocabulary; </a:t>
            </a:r>
          </a:p>
          <a:p>
            <a:pPr marL="342900">
              <a:spcBef>
                <a:spcPts val="0"/>
              </a:spcBef>
              <a:buSzPct val="100000"/>
              <a:buFontTx/>
              <a:buChar char="-"/>
            </a:pPr>
            <a:r>
              <a:rPr lang="en-GB" sz="2000" dirty="0" smtClean="0">
                <a:latin typeface="Sassoon Primary" pitchFamily="50" charset="0"/>
              </a:rPr>
              <a:t>Offer explanations for why things might happen, making use of recently introduced vocabulary from stories, non-fiction, rhymes and poems when appropriate;</a:t>
            </a:r>
          </a:p>
          <a:p>
            <a:pPr marL="342900">
              <a:spcBef>
                <a:spcPts val="0"/>
              </a:spcBef>
              <a:buSzPct val="100000"/>
              <a:buFontTx/>
              <a:buChar char="-"/>
            </a:pPr>
            <a:r>
              <a:rPr lang="en-GB" sz="2000" dirty="0" smtClean="0">
                <a:latin typeface="Sassoon Primary" pitchFamily="50" charset="0"/>
              </a:rPr>
              <a:t>Express their ideas and feelings about their experiences using full sentences, including use of past, present and future tenses and making use of conjunctions, with modelling and support from their teacher. </a:t>
            </a:r>
            <a:endParaRPr sz="2000" dirty="0"/>
          </a:p>
          <a:p>
            <a:pPr marL="0" lvl="0" indent="0" algn="l" rtl="0">
              <a:spcBef>
                <a:spcPts val="2000"/>
              </a:spcBef>
              <a:spcAft>
                <a:spcPts val="0"/>
              </a:spcAft>
              <a:buClr>
                <a:schemeClr val="lt1"/>
              </a:buClr>
              <a:buSzPct val="100000"/>
              <a:buNone/>
            </a:pPr>
            <a:endParaRPr sz="3200" dirty="0"/>
          </a:p>
        </p:txBody>
      </p:sp>
    </p:spTree>
    <p:extLst>
      <p:ext uri="{BB962C8B-B14F-4D97-AF65-F5344CB8AC3E}">
        <p14:creationId xmlns:p14="http://schemas.microsoft.com/office/powerpoint/2010/main" val="2184077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The literacy curriculum for F2</a:t>
            </a:r>
            <a:endParaRPr dirty="0">
              <a:latin typeface="Sassoon Primary" pitchFamily="50" charset="0"/>
            </a:endParaRPr>
          </a:p>
        </p:txBody>
      </p:sp>
      <p:sp>
        <p:nvSpPr>
          <p:cNvPr id="115" name="Google Shape;115;p3"/>
          <p:cNvSpPr txBox="1">
            <a:spLocks noGrp="1"/>
          </p:cNvSpPr>
          <p:nvPr>
            <p:ph type="body" idx="1"/>
          </p:nvPr>
        </p:nvSpPr>
        <p:spPr>
          <a:xfrm>
            <a:off x="497319" y="1747573"/>
            <a:ext cx="8378825" cy="4948791"/>
          </a:xfrm>
          <a:prstGeom prst="rect">
            <a:avLst/>
          </a:prstGeom>
          <a:noFill/>
          <a:ln>
            <a:noFill/>
          </a:ln>
        </p:spPr>
        <p:txBody>
          <a:bodyPr spcFirstLastPara="1" wrap="square" lIns="91425" tIns="45700" rIns="91425" bIns="45700" anchor="t" anchorCtr="0">
            <a:normAutofit lnSpcReduction="10000"/>
          </a:bodyPr>
          <a:lstStyle/>
          <a:p>
            <a:pPr marL="0" lvl="0" indent="0" algn="ctr" rtl="0">
              <a:spcBef>
                <a:spcPts val="0"/>
              </a:spcBef>
              <a:spcAft>
                <a:spcPts val="0"/>
              </a:spcAft>
              <a:buClr>
                <a:schemeClr val="lt1"/>
              </a:buClr>
              <a:buSzPct val="100000"/>
              <a:buNone/>
            </a:pPr>
            <a:r>
              <a:rPr lang="da-DK" sz="2800" b="1" u="sng" dirty="0" smtClean="0">
                <a:latin typeface="Sassoon Primary" pitchFamily="50" charset="0"/>
              </a:rPr>
              <a:t>Literacy</a:t>
            </a:r>
          </a:p>
          <a:p>
            <a:pPr marL="0" lvl="0" indent="0" algn="ctr" rtl="0">
              <a:spcBef>
                <a:spcPts val="0"/>
              </a:spcBef>
              <a:spcAft>
                <a:spcPts val="0"/>
              </a:spcAft>
              <a:buClr>
                <a:schemeClr val="lt1"/>
              </a:buClr>
              <a:buSzPct val="100000"/>
              <a:buNone/>
            </a:pPr>
            <a:r>
              <a:rPr lang="da-DK" sz="2800" b="1" u="sng" dirty="0" smtClean="0">
                <a:latin typeface="Sassoon Primary" pitchFamily="50" charset="0"/>
              </a:rPr>
              <a:t>Early Learning Goals: </a:t>
            </a:r>
          </a:p>
          <a:p>
            <a:pPr marL="0" lvl="0" indent="0" algn="ctr" rtl="0">
              <a:spcBef>
                <a:spcPts val="0"/>
              </a:spcBef>
              <a:spcAft>
                <a:spcPts val="0"/>
              </a:spcAft>
              <a:buClr>
                <a:schemeClr val="lt1"/>
              </a:buClr>
              <a:buSzPct val="100000"/>
              <a:buNone/>
            </a:pPr>
            <a:endParaRPr sz="3200" b="1" u="sng" dirty="0">
              <a:latin typeface="Sassoon Primary" pitchFamily="50" charset="0"/>
            </a:endParaRPr>
          </a:p>
          <a:p>
            <a:pPr marL="0" indent="0">
              <a:spcBef>
                <a:spcPts val="0"/>
              </a:spcBef>
              <a:buSzPct val="100000"/>
              <a:buNone/>
            </a:pPr>
            <a:r>
              <a:rPr lang="da-DK" u="sng" dirty="0" smtClean="0">
                <a:latin typeface="Sassoon Primary" pitchFamily="50" charset="0"/>
              </a:rPr>
              <a:t>Comprehension</a:t>
            </a:r>
          </a:p>
          <a:p>
            <a:pPr marL="0" indent="0">
              <a:spcBef>
                <a:spcPts val="0"/>
              </a:spcBef>
              <a:buSzPct val="100000"/>
              <a:buNone/>
            </a:pPr>
            <a:endParaRPr lang="da-DK" u="sng" dirty="0" smtClean="0">
              <a:latin typeface="Sassoon Primary" pitchFamily="50" charset="0"/>
            </a:endParaRPr>
          </a:p>
          <a:p>
            <a:pPr marL="0" indent="0">
              <a:spcBef>
                <a:spcPts val="0"/>
              </a:spcBef>
              <a:buSzPct val="100000"/>
              <a:buNone/>
            </a:pPr>
            <a:r>
              <a:rPr lang="da-DK" sz="2200" dirty="0" smtClean="0">
                <a:latin typeface="Sassoon Primary" pitchFamily="50" charset="0"/>
              </a:rPr>
              <a:t>Children at the expected level of development will:</a:t>
            </a:r>
          </a:p>
          <a:p>
            <a:pPr marL="0" indent="0">
              <a:spcBef>
                <a:spcPts val="0"/>
              </a:spcBef>
              <a:buSzPct val="100000"/>
              <a:buNone/>
            </a:pPr>
            <a:endParaRPr lang="da-DK" sz="22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Demonstrate understanding of what has been read to them by retelling stories and narratives using their own words and recently introduced vocabulary;</a:t>
            </a:r>
          </a:p>
          <a:p>
            <a:pPr marL="342900">
              <a:spcBef>
                <a:spcPts val="0"/>
              </a:spcBef>
              <a:buSzPct val="100000"/>
              <a:buFontTx/>
              <a:buChar char="-"/>
            </a:pPr>
            <a:r>
              <a:rPr lang="en-GB" sz="2000" dirty="0" smtClean="0">
                <a:latin typeface="Sassoon Primary" pitchFamily="50" charset="0"/>
              </a:rPr>
              <a:t>Anticipate - where appropriate – key events in stories;</a:t>
            </a:r>
          </a:p>
          <a:p>
            <a:pPr marL="342900">
              <a:spcBef>
                <a:spcPts val="0"/>
              </a:spcBef>
              <a:buSzPct val="100000"/>
              <a:buFontTx/>
              <a:buChar char="-"/>
            </a:pPr>
            <a:r>
              <a:rPr lang="en-GB" sz="2000" dirty="0" smtClean="0">
                <a:latin typeface="Sassoon Primary" pitchFamily="50" charset="0"/>
              </a:rPr>
              <a:t>Use and understand recently introduced vocabulary during discussions about stories, non –fiction, rhymes, and poems and during role-play. </a:t>
            </a:r>
            <a:endParaRPr sz="2000" dirty="0"/>
          </a:p>
          <a:p>
            <a:pPr marL="0" lvl="0" indent="0" algn="l" rtl="0">
              <a:spcBef>
                <a:spcPts val="2000"/>
              </a:spcBef>
              <a:spcAft>
                <a:spcPts val="0"/>
              </a:spcAft>
              <a:buClr>
                <a:schemeClr val="lt1"/>
              </a:buClr>
              <a:buSzPct val="100000"/>
              <a:buNone/>
            </a:pPr>
            <a:endParaRPr sz="3200" dirty="0"/>
          </a:p>
        </p:txBody>
      </p:sp>
    </p:spTree>
    <p:extLst>
      <p:ext uri="{BB962C8B-B14F-4D97-AF65-F5344CB8AC3E}">
        <p14:creationId xmlns:p14="http://schemas.microsoft.com/office/powerpoint/2010/main" val="2072362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The literacy curriculum for F2</a:t>
            </a:r>
            <a:endParaRPr dirty="0">
              <a:latin typeface="Sassoon Primary" pitchFamily="50" charset="0"/>
            </a:endParaRPr>
          </a:p>
        </p:txBody>
      </p:sp>
      <p:sp>
        <p:nvSpPr>
          <p:cNvPr id="115" name="Google Shape;115;p3"/>
          <p:cNvSpPr txBox="1">
            <a:spLocks noGrp="1"/>
          </p:cNvSpPr>
          <p:nvPr>
            <p:ph type="body" idx="1"/>
          </p:nvPr>
        </p:nvSpPr>
        <p:spPr>
          <a:xfrm>
            <a:off x="497319" y="1747573"/>
            <a:ext cx="8378825" cy="4948791"/>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lt1"/>
              </a:buClr>
              <a:buSzPct val="100000"/>
              <a:buNone/>
            </a:pPr>
            <a:r>
              <a:rPr lang="da-DK" sz="2800" b="1" u="sng" dirty="0" smtClean="0">
                <a:latin typeface="Sassoon Primary" pitchFamily="50" charset="0"/>
              </a:rPr>
              <a:t>Literacy</a:t>
            </a:r>
          </a:p>
          <a:p>
            <a:pPr marL="0" lvl="0" indent="0" algn="ctr" rtl="0">
              <a:spcBef>
                <a:spcPts val="0"/>
              </a:spcBef>
              <a:spcAft>
                <a:spcPts val="0"/>
              </a:spcAft>
              <a:buClr>
                <a:schemeClr val="lt1"/>
              </a:buClr>
              <a:buSzPct val="100000"/>
              <a:buNone/>
            </a:pPr>
            <a:r>
              <a:rPr lang="da-DK" sz="2800" b="1" u="sng" dirty="0" smtClean="0">
                <a:latin typeface="Sassoon Primary" pitchFamily="50" charset="0"/>
              </a:rPr>
              <a:t>Early Learning Goals: </a:t>
            </a:r>
          </a:p>
          <a:p>
            <a:pPr marL="0" lvl="0" indent="0" algn="ctr" rtl="0">
              <a:spcBef>
                <a:spcPts val="0"/>
              </a:spcBef>
              <a:spcAft>
                <a:spcPts val="0"/>
              </a:spcAft>
              <a:buClr>
                <a:schemeClr val="lt1"/>
              </a:buClr>
              <a:buSzPct val="100000"/>
              <a:buNone/>
            </a:pPr>
            <a:endParaRPr sz="3200" b="1" u="sng" dirty="0">
              <a:latin typeface="Sassoon Primary" pitchFamily="50" charset="0"/>
            </a:endParaRPr>
          </a:p>
          <a:p>
            <a:pPr marL="0" indent="0">
              <a:spcBef>
                <a:spcPts val="0"/>
              </a:spcBef>
              <a:buSzPct val="100000"/>
              <a:buNone/>
            </a:pPr>
            <a:r>
              <a:rPr lang="da-DK" u="sng" dirty="0" smtClean="0">
                <a:latin typeface="Sassoon Primary" pitchFamily="50" charset="0"/>
              </a:rPr>
              <a:t>Word Reading</a:t>
            </a:r>
          </a:p>
          <a:p>
            <a:pPr marL="0" indent="0">
              <a:spcBef>
                <a:spcPts val="0"/>
              </a:spcBef>
              <a:buSzPct val="100000"/>
              <a:buNone/>
            </a:pPr>
            <a:endParaRPr lang="da-DK" u="sng" dirty="0" smtClean="0">
              <a:latin typeface="Sassoon Primary" pitchFamily="50" charset="0"/>
            </a:endParaRPr>
          </a:p>
          <a:p>
            <a:pPr marL="0" indent="0">
              <a:spcBef>
                <a:spcPts val="0"/>
              </a:spcBef>
              <a:buSzPct val="100000"/>
              <a:buNone/>
            </a:pPr>
            <a:r>
              <a:rPr lang="da-DK" sz="2200" dirty="0" smtClean="0">
                <a:latin typeface="Sassoon Primary" pitchFamily="50" charset="0"/>
              </a:rPr>
              <a:t>Children at the expected level of development will:</a:t>
            </a:r>
          </a:p>
          <a:p>
            <a:pPr marL="0" indent="0">
              <a:spcBef>
                <a:spcPts val="0"/>
              </a:spcBef>
              <a:buSzPct val="100000"/>
              <a:buNone/>
            </a:pPr>
            <a:endParaRPr lang="da-DK" sz="22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Say a sound for each letter in the alphabet and at least 10 digraphs;</a:t>
            </a:r>
          </a:p>
          <a:p>
            <a:pPr marL="342900">
              <a:spcBef>
                <a:spcPts val="0"/>
              </a:spcBef>
              <a:buSzPct val="100000"/>
              <a:buFontTx/>
              <a:buChar char="-"/>
            </a:pPr>
            <a:r>
              <a:rPr lang="en-GB" sz="2000" dirty="0" smtClean="0">
                <a:latin typeface="Sassoon Primary" pitchFamily="50" charset="0"/>
              </a:rPr>
              <a:t>Read words consistent with their phonic knowledge by sound-blending;</a:t>
            </a:r>
          </a:p>
          <a:p>
            <a:pPr marL="342900">
              <a:spcBef>
                <a:spcPts val="0"/>
              </a:spcBef>
              <a:buSzPct val="100000"/>
              <a:buFontTx/>
              <a:buChar char="-"/>
            </a:pPr>
            <a:r>
              <a:rPr lang="en-GB" sz="2000" dirty="0" smtClean="0">
                <a:latin typeface="Sassoon Primary" pitchFamily="50" charset="0"/>
              </a:rPr>
              <a:t>Read aloud simple sentences and books that are consistent with their phonic knowledge, including some common exception words.</a:t>
            </a:r>
            <a:endParaRPr sz="2000" dirty="0"/>
          </a:p>
          <a:p>
            <a:pPr marL="0" lvl="0" indent="0" algn="l" rtl="0">
              <a:spcBef>
                <a:spcPts val="2000"/>
              </a:spcBef>
              <a:spcAft>
                <a:spcPts val="0"/>
              </a:spcAft>
              <a:buClr>
                <a:schemeClr val="lt1"/>
              </a:buClr>
              <a:buSzPct val="100000"/>
              <a:buNone/>
            </a:pPr>
            <a:endParaRPr sz="3200" dirty="0"/>
          </a:p>
        </p:txBody>
      </p:sp>
    </p:spTree>
    <p:extLst>
      <p:ext uri="{BB962C8B-B14F-4D97-AF65-F5344CB8AC3E}">
        <p14:creationId xmlns:p14="http://schemas.microsoft.com/office/powerpoint/2010/main" val="1084892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a:t>
            </a:r>
            <a:endParaRPr lang="en-GB" dirty="0">
              <a:latin typeface="Sassoon Primary" pitchFamily="50" charset="0"/>
            </a:endParaRPr>
          </a:p>
        </p:txBody>
      </p:sp>
      <p:sp>
        <p:nvSpPr>
          <p:cNvPr id="3" name="Text Placeholder 2"/>
          <p:cNvSpPr>
            <a:spLocks noGrp="1"/>
          </p:cNvSpPr>
          <p:nvPr>
            <p:ph type="body" idx="1"/>
          </p:nvPr>
        </p:nvSpPr>
        <p:spPr/>
        <p:txBody>
          <a:bodyPr/>
          <a:lstStyle/>
          <a:p>
            <a:r>
              <a:rPr lang="en-GB" dirty="0" smtClean="0">
                <a:latin typeface="Sassoon Primary" pitchFamily="50" charset="0"/>
              </a:rPr>
              <a:t>Each half term the children complete an independent piece of writing which we assess against check points. </a:t>
            </a:r>
          </a:p>
          <a:p>
            <a:r>
              <a:rPr lang="en-GB" dirty="0" smtClean="0">
                <a:latin typeface="Sassoon Primary" pitchFamily="50" charset="0"/>
              </a:rPr>
              <a:t>The check points are broken down into each half term. </a:t>
            </a:r>
          </a:p>
          <a:p>
            <a:r>
              <a:rPr lang="en-GB" dirty="0" smtClean="0">
                <a:latin typeface="Sassoon Primary" pitchFamily="50" charset="0"/>
              </a:rPr>
              <a:t>This allows us to check whether the children are on track. </a:t>
            </a:r>
            <a:endParaRPr lang="en-GB" dirty="0">
              <a:latin typeface="Sassoon Primary" pitchFamily="50" charset="0"/>
            </a:endParaRPr>
          </a:p>
        </p:txBody>
      </p:sp>
    </p:spTree>
    <p:extLst>
      <p:ext uri="{BB962C8B-B14F-4D97-AF65-F5344CB8AC3E}">
        <p14:creationId xmlns:p14="http://schemas.microsoft.com/office/powerpoint/2010/main" val="1349841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Entry to F2</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47500" lnSpcReduction="20000"/>
          </a:bodyPr>
          <a:lstStyle/>
          <a:p>
            <a:pPr marL="114300" indent="0">
              <a:buNone/>
            </a:pPr>
            <a:r>
              <a:rPr lang="en-GB" sz="3600" b="1" dirty="0" smtClean="0">
                <a:latin typeface="Sassoon Primary" pitchFamily="50" charset="0"/>
              </a:rPr>
              <a:t>Writing</a:t>
            </a:r>
            <a:r>
              <a:rPr lang="en-GB" sz="3600" dirty="0" smtClean="0">
                <a:latin typeface="Sassoon Primary" pitchFamily="50" charset="0"/>
              </a:rPr>
              <a:t> </a:t>
            </a:r>
          </a:p>
          <a:p>
            <a:r>
              <a:rPr lang="en-GB" sz="3400" dirty="0">
                <a:latin typeface="Sassoon Primary" pitchFamily="50" charset="0"/>
              </a:rPr>
              <a:t>Enjoy drawing freely.</a:t>
            </a:r>
          </a:p>
          <a:p>
            <a:r>
              <a:rPr lang="en-GB" sz="3400" dirty="0">
                <a:latin typeface="Sassoon Primary" pitchFamily="50" charset="0"/>
              </a:rPr>
              <a:t>Add some marks to their drawings which they give meaning to. For example: ‘That says mummy.’</a:t>
            </a:r>
          </a:p>
          <a:p>
            <a:r>
              <a:rPr lang="en-GB" sz="3400" dirty="0">
                <a:latin typeface="Sassoon Primary" pitchFamily="50" charset="0"/>
              </a:rPr>
              <a:t>Make marks on their picture to stand for their name. </a:t>
            </a:r>
            <a:endParaRPr lang="en-GB" sz="3400" dirty="0" smtClean="0">
              <a:latin typeface="Sassoon Primary" pitchFamily="50" charset="0"/>
            </a:endParaRPr>
          </a:p>
          <a:p>
            <a:pPr marL="114300" indent="0">
              <a:buNone/>
            </a:pPr>
            <a:endParaRPr lang="en-GB" sz="2900" dirty="0">
              <a:latin typeface="Sassoon Primary" pitchFamily="50" charset="0"/>
            </a:endParaRPr>
          </a:p>
          <a:p>
            <a:pPr marL="114300" indent="0">
              <a:buNone/>
            </a:pPr>
            <a:r>
              <a:rPr lang="en-GB" sz="3800" b="1" dirty="0" smtClean="0">
                <a:latin typeface="Sassoon Primary" pitchFamily="50" charset="0"/>
              </a:rPr>
              <a:t>Fine Motor Skills</a:t>
            </a:r>
          </a:p>
          <a:p>
            <a:r>
              <a:rPr lang="en-GB" sz="3400" dirty="0">
                <a:latin typeface="Sassoon Primary" pitchFamily="50" charset="0"/>
              </a:rPr>
              <a:t>Use a comfortable grip with good control when holding pens and pencils. </a:t>
            </a:r>
          </a:p>
          <a:p>
            <a:r>
              <a:rPr lang="en-GB" sz="3400" dirty="0">
                <a:latin typeface="Sassoon Primary" pitchFamily="50" charset="0"/>
              </a:rPr>
              <a:t>Show a preference for a dominant hand. </a:t>
            </a:r>
          </a:p>
          <a:p>
            <a:pPr marL="114300" indent="0">
              <a:buNone/>
            </a:pP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3208403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Autumn 1</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55000" lnSpcReduction="20000"/>
          </a:bodyPr>
          <a:lstStyle/>
          <a:p>
            <a:pPr marL="114300" indent="0">
              <a:buNone/>
            </a:pPr>
            <a:r>
              <a:rPr lang="en-GB" sz="3800" b="1" dirty="0" smtClean="0">
                <a:latin typeface="Sassoon Primary" pitchFamily="50" charset="0"/>
              </a:rPr>
              <a:t>Writing</a:t>
            </a:r>
            <a:r>
              <a:rPr lang="en-GB" sz="3800" dirty="0" smtClean="0">
                <a:latin typeface="Sassoon Primary" pitchFamily="50" charset="0"/>
              </a:rPr>
              <a:t> </a:t>
            </a:r>
          </a:p>
          <a:p>
            <a:r>
              <a:rPr lang="en-GB" sz="2900" dirty="0">
                <a:latin typeface="Sassoon Primary" pitchFamily="50" charset="0"/>
              </a:rPr>
              <a:t>Use some of their print and letter knowledge in early writing, e.g. write a pretend shopping list. Write ‘m’ for mummy. </a:t>
            </a:r>
          </a:p>
          <a:p>
            <a:r>
              <a:rPr lang="en-GB" sz="2900" dirty="0">
                <a:latin typeface="Sassoon Primary" pitchFamily="50" charset="0"/>
              </a:rPr>
              <a:t>Write some or all of their name.</a:t>
            </a:r>
          </a:p>
          <a:p>
            <a:r>
              <a:rPr lang="en-GB" sz="2900" dirty="0">
                <a:latin typeface="Sassoon Primary" pitchFamily="50" charset="0"/>
              </a:rPr>
              <a:t>Write some letters correctly. </a:t>
            </a:r>
          </a:p>
          <a:p>
            <a:pPr marL="114300" indent="0">
              <a:buNone/>
            </a:pPr>
            <a:endParaRPr lang="en-GB" sz="2900" dirty="0">
              <a:latin typeface="Sassoon Primary" pitchFamily="50" charset="0"/>
            </a:endParaRPr>
          </a:p>
          <a:p>
            <a:pPr marL="114300" indent="0">
              <a:buNone/>
            </a:pPr>
            <a:r>
              <a:rPr lang="en-GB" sz="3800" b="1" dirty="0" smtClean="0">
                <a:latin typeface="Sassoon Primary" pitchFamily="50" charset="0"/>
              </a:rPr>
              <a:t>Fine Motor Skills</a:t>
            </a:r>
          </a:p>
          <a:p>
            <a:r>
              <a:rPr lang="en-GB" sz="2900" dirty="0">
                <a:latin typeface="Sassoon Primary" pitchFamily="50" charset="0"/>
              </a:rPr>
              <a:t>Shows a preference for a dominant hand.</a:t>
            </a:r>
          </a:p>
          <a:p>
            <a:r>
              <a:rPr lang="en-GB" sz="2900" dirty="0">
                <a:latin typeface="Sassoon Primary" pitchFamily="50" charset="0"/>
              </a:rPr>
              <a:t>Use a comfortable and effective pencil grip.</a:t>
            </a:r>
          </a:p>
          <a:p>
            <a:pPr marL="114300" indent="0">
              <a:buNone/>
            </a:pPr>
            <a:r>
              <a:rPr lang="en-GB" dirty="0"/>
              <a:t/>
            </a:r>
            <a:br>
              <a:rPr lang="en-GB" dirty="0"/>
            </a:b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524189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Autumn 2</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70000" lnSpcReduction="20000"/>
          </a:bodyPr>
          <a:lstStyle/>
          <a:p>
            <a:pPr marL="114300" indent="0">
              <a:buNone/>
            </a:pPr>
            <a:r>
              <a:rPr lang="en-GB" sz="3800" b="1" dirty="0" smtClean="0">
                <a:latin typeface="Sassoon Primary" pitchFamily="50" charset="0"/>
              </a:rPr>
              <a:t>Writing</a:t>
            </a:r>
            <a:r>
              <a:rPr lang="en-GB" sz="3800" dirty="0" smtClean="0">
                <a:latin typeface="Sassoon Primary" pitchFamily="50" charset="0"/>
              </a:rPr>
              <a:t> </a:t>
            </a:r>
          </a:p>
          <a:p>
            <a:r>
              <a:rPr lang="en-GB" dirty="0">
                <a:latin typeface="Sassoon Primary" pitchFamily="50" charset="0"/>
              </a:rPr>
              <a:t>Form some lower-case letters correctly.</a:t>
            </a:r>
            <a:endParaRPr lang="en-GB" sz="3200" dirty="0">
              <a:latin typeface="Sassoon Primary" pitchFamily="50" charset="0"/>
            </a:endParaRPr>
          </a:p>
          <a:p>
            <a:r>
              <a:rPr lang="en-GB" dirty="0">
                <a:latin typeface="Sassoon Primary" pitchFamily="50" charset="0"/>
              </a:rPr>
              <a:t>Begins to break the flow of speech into words.</a:t>
            </a:r>
            <a:endParaRPr lang="en-GB" sz="3200" dirty="0">
              <a:latin typeface="Sassoon Primary" pitchFamily="50" charset="0"/>
            </a:endParaRPr>
          </a:p>
          <a:p>
            <a:r>
              <a:rPr lang="en-GB" dirty="0">
                <a:latin typeface="Sassoon Primary" pitchFamily="50" charset="0"/>
              </a:rPr>
              <a:t>Hears and says the initial sounds in words.</a:t>
            </a:r>
            <a:endParaRPr lang="en-GB" sz="3200" dirty="0">
              <a:latin typeface="Sassoon Primary" pitchFamily="50" charset="0"/>
            </a:endParaRPr>
          </a:p>
          <a:p>
            <a:r>
              <a:rPr lang="en-GB" dirty="0">
                <a:latin typeface="Sassoon Primary" pitchFamily="50" charset="0"/>
              </a:rPr>
              <a:t>Links sounds to letters, naming and sounding the letters of the alphabet.</a:t>
            </a:r>
            <a:endParaRPr lang="en-GB" sz="3200" dirty="0">
              <a:latin typeface="Sassoon Primary" pitchFamily="50" charset="0"/>
            </a:endParaRPr>
          </a:p>
          <a:p>
            <a:r>
              <a:rPr lang="en-GB" dirty="0">
                <a:latin typeface="Sassoon Primary" pitchFamily="50" charset="0"/>
              </a:rPr>
              <a:t>Writes own name and other things such as labels, </a:t>
            </a:r>
            <a:r>
              <a:rPr lang="en-GB" dirty="0" smtClean="0">
                <a:latin typeface="Sassoon Primary" pitchFamily="50" charset="0"/>
              </a:rPr>
              <a:t>captions</a:t>
            </a:r>
            <a:endParaRPr lang="en-GB" sz="2900" dirty="0">
              <a:latin typeface="Sassoon Primary" pitchFamily="50" charset="0"/>
            </a:endParaRPr>
          </a:p>
          <a:p>
            <a:pPr marL="114300" indent="0">
              <a:buNone/>
            </a:pPr>
            <a:r>
              <a:rPr lang="en-GB" sz="3800" b="1" dirty="0" smtClean="0">
                <a:latin typeface="Sassoon Primary" pitchFamily="50" charset="0"/>
              </a:rPr>
              <a:t>Fine Motor Skills</a:t>
            </a:r>
          </a:p>
          <a:p>
            <a:r>
              <a:rPr lang="en-GB" dirty="0">
                <a:latin typeface="Sassoon Primary" pitchFamily="50" charset="0"/>
              </a:rPr>
              <a:t>Begins to use anticlockwise movement and retrace vertical </a:t>
            </a:r>
            <a:r>
              <a:rPr lang="en-GB" dirty="0" smtClean="0">
                <a:latin typeface="Sassoon Primary" pitchFamily="50" charset="0"/>
              </a:rPr>
              <a:t>lines.</a:t>
            </a:r>
            <a:r>
              <a:rPr lang="en-GB" dirty="0"/>
              <a:t/>
            </a:r>
            <a:br>
              <a:rPr lang="en-GB" dirty="0"/>
            </a:b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2861855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Spring 1</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70000" lnSpcReduction="20000"/>
          </a:bodyPr>
          <a:lstStyle/>
          <a:p>
            <a:pPr marL="114300" indent="0">
              <a:buNone/>
            </a:pPr>
            <a:r>
              <a:rPr lang="en-GB" sz="3800" b="1" dirty="0" smtClean="0">
                <a:latin typeface="Sassoon Primary" pitchFamily="50" charset="0"/>
              </a:rPr>
              <a:t>Writing</a:t>
            </a:r>
            <a:r>
              <a:rPr lang="en-GB" sz="3800" dirty="0" smtClean="0">
                <a:latin typeface="Sassoon Primary" pitchFamily="50" charset="0"/>
              </a:rPr>
              <a:t> </a:t>
            </a:r>
          </a:p>
          <a:p>
            <a:r>
              <a:rPr lang="en-GB" dirty="0">
                <a:latin typeface="Sassoon Primary" pitchFamily="50" charset="0"/>
              </a:rPr>
              <a:t>Form the majority of lower-case letters correctly.</a:t>
            </a:r>
          </a:p>
          <a:p>
            <a:r>
              <a:rPr lang="en-GB" dirty="0">
                <a:latin typeface="Sassoon Primary" pitchFamily="50" charset="0"/>
              </a:rPr>
              <a:t>Segment to spell words, using letter shapes to record sounds in order. </a:t>
            </a:r>
          </a:p>
          <a:p>
            <a:r>
              <a:rPr lang="en-GB" dirty="0">
                <a:latin typeface="Sassoon Primary" pitchFamily="50" charset="0"/>
              </a:rPr>
              <a:t>Attempts to write short sentences in meaningful contexts.</a:t>
            </a:r>
          </a:p>
          <a:p>
            <a:r>
              <a:rPr lang="en-GB" dirty="0">
                <a:latin typeface="Sassoon Primary" pitchFamily="50" charset="0"/>
              </a:rPr>
              <a:t>Write tricky words referring to the tricky words cards. </a:t>
            </a:r>
          </a:p>
          <a:p>
            <a:r>
              <a:rPr lang="en-GB" dirty="0">
                <a:latin typeface="Sassoon Primary" pitchFamily="50" charset="0"/>
              </a:rPr>
              <a:t>Begin to use finger spaces. </a:t>
            </a:r>
          </a:p>
          <a:p>
            <a:r>
              <a:rPr lang="en-GB" dirty="0"/>
              <a:t/>
            </a:r>
            <a:br>
              <a:rPr lang="en-GB" dirty="0"/>
            </a:br>
            <a:r>
              <a:rPr lang="en-GB" dirty="0"/>
              <a:t> </a:t>
            </a:r>
            <a:r>
              <a:rPr lang="en-GB" sz="3800" b="1" dirty="0" smtClean="0">
                <a:latin typeface="Sassoon Primary" pitchFamily="50" charset="0"/>
              </a:rPr>
              <a:t>Fine Motor Skills</a:t>
            </a:r>
          </a:p>
          <a:p>
            <a:r>
              <a:rPr lang="en-GB" dirty="0">
                <a:latin typeface="Sassoon Primary" pitchFamily="50" charset="0"/>
              </a:rPr>
              <a:t>Follows the correct directional routes for letter shapes.</a:t>
            </a:r>
            <a:r>
              <a:rPr lang="en-GB" dirty="0"/>
              <a:t/>
            </a:r>
            <a:br>
              <a:rPr lang="en-GB" dirty="0"/>
            </a:b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296507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Spring 2</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70000" lnSpcReduction="20000"/>
          </a:bodyPr>
          <a:lstStyle/>
          <a:p>
            <a:pPr marL="114300" indent="0">
              <a:buNone/>
            </a:pPr>
            <a:r>
              <a:rPr lang="en-GB" sz="3800" b="1" dirty="0" smtClean="0">
                <a:latin typeface="Sassoon Primary" pitchFamily="50" charset="0"/>
              </a:rPr>
              <a:t>Writing</a:t>
            </a:r>
            <a:r>
              <a:rPr lang="en-GB" sz="3800" dirty="0" smtClean="0">
                <a:latin typeface="Sassoon Primary" pitchFamily="50" charset="0"/>
              </a:rPr>
              <a:t> </a:t>
            </a:r>
          </a:p>
          <a:p>
            <a:r>
              <a:rPr lang="en-GB" dirty="0">
                <a:latin typeface="Sassoon Primary" pitchFamily="50" charset="0"/>
              </a:rPr>
              <a:t>Form lower-case and capital letters correctly.</a:t>
            </a:r>
          </a:p>
          <a:p>
            <a:r>
              <a:rPr lang="en-GB" dirty="0">
                <a:latin typeface="Sassoon Primary" pitchFamily="50" charset="0"/>
              </a:rPr>
              <a:t>Spell words by recording sounds in order, applying digraph knowledge. </a:t>
            </a:r>
          </a:p>
          <a:p>
            <a:r>
              <a:rPr lang="en-GB" dirty="0">
                <a:latin typeface="Sassoon Primary" pitchFamily="50" charset="0"/>
              </a:rPr>
              <a:t>Write short sentences with known letter sounds correspondences using a capital letter and full stop.</a:t>
            </a:r>
          </a:p>
          <a:p>
            <a:r>
              <a:rPr lang="en-GB" dirty="0">
                <a:latin typeface="Sassoon Primary" pitchFamily="50" charset="0"/>
              </a:rPr>
              <a:t>Use finger spaces, most of the time.</a:t>
            </a:r>
          </a:p>
          <a:p>
            <a:pPr marL="114300" indent="0">
              <a:buNone/>
            </a:pPr>
            <a:r>
              <a:rPr lang="en-GB" dirty="0"/>
              <a:t/>
            </a:r>
            <a:br>
              <a:rPr lang="en-GB" dirty="0"/>
            </a:br>
            <a:r>
              <a:rPr lang="en-GB" dirty="0"/>
              <a:t> </a:t>
            </a:r>
            <a:r>
              <a:rPr lang="en-GB" sz="3800" b="1" dirty="0" smtClean="0">
                <a:latin typeface="Sassoon Primary" pitchFamily="50" charset="0"/>
              </a:rPr>
              <a:t>Fine Motor Skills</a:t>
            </a:r>
          </a:p>
          <a:p>
            <a:r>
              <a:rPr lang="en-GB" dirty="0" smtClean="0">
                <a:latin typeface="Sassoon Primary" pitchFamily="50" charset="0"/>
              </a:rPr>
              <a:t>Uses a tripod grip.</a:t>
            </a:r>
            <a:r>
              <a:rPr lang="en-GB" dirty="0"/>
              <a:t/>
            </a:r>
            <a:br>
              <a:rPr lang="en-GB" dirty="0"/>
            </a:b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1237460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Writing Assessment Checklist – Summer 1</a:t>
            </a:r>
            <a:endParaRPr lang="en-GB" dirty="0">
              <a:latin typeface="Sassoon Primary" pitchFamily="50" charset="0"/>
            </a:endParaRPr>
          </a:p>
        </p:txBody>
      </p:sp>
      <p:sp>
        <p:nvSpPr>
          <p:cNvPr id="3" name="Text Placeholder 2"/>
          <p:cNvSpPr>
            <a:spLocks noGrp="1"/>
          </p:cNvSpPr>
          <p:nvPr>
            <p:ph type="body" idx="1"/>
          </p:nvPr>
        </p:nvSpPr>
        <p:spPr>
          <a:xfrm>
            <a:off x="460374" y="1690256"/>
            <a:ext cx="8378825" cy="4876800"/>
          </a:xfrm>
        </p:spPr>
        <p:txBody>
          <a:bodyPr>
            <a:normAutofit fontScale="85000" lnSpcReduction="20000"/>
          </a:bodyPr>
          <a:lstStyle/>
          <a:p>
            <a:pPr marL="114300" indent="0">
              <a:buNone/>
            </a:pPr>
            <a:r>
              <a:rPr lang="en-GB" sz="3800" b="1" dirty="0" smtClean="0">
                <a:latin typeface="Sassoon Primary" pitchFamily="50" charset="0"/>
              </a:rPr>
              <a:t>Writing</a:t>
            </a:r>
            <a:r>
              <a:rPr lang="en-GB" sz="3800" dirty="0" smtClean="0">
                <a:latin typeface="Sassoon Primary" pitchFamily="50" charset="0"/>
              </a:rPr>
              <a:t> </a:t>
            </a:r>
          </a:p>
          <a:p>
            <a:r>
              <a:rPr lang="en-GB" dirty="0">
                <a:latin typeface="Sassoon Primary" pitchFamily="50" charset="0"/>
              </a:rPr>
              <a:t>Write sentences, with consistent capital letters and full stops, that can be read by an adult.  </a:t>
            </a:r>
          </a:p>
          <a:p>
            <a:r>
              <a:rPr lang="en-GB" dirty="0">
                <a:latin typeface="Sassoon Primary" pitchFamily="50" charset="0"/>
              </a:rPr>
              <a:t>Use finger spaces consistently.</a:t>
            </a:r>
          </a:p>
          <a:p>
            <a:r>
              <a:rPr lang="en-GB" dirty="0">
                <a:latin typeface="Sassoon Primary" pitchFamily="50" charset="0"/>
              </a:rPr>
              <a:t>Write some tricky words from memory – I, to, the. </a:t>
            </a:r>
          </a:p>
          <a:p>
            <a:r>
              <a:rPr lang="en-GB" dirty="0">
                <a:latin typeface="Sassoon Primary" pitchFamily="50" charset="0"/>
              </a:rPr>
              <a:t>Re-read what they have written to check it makes sense.</a:t>
            </a:r>
            <a:r>
              <a:rPr lang="en-GB" dirty="0"/>
              <a:t>  </a:t>
            </a:r>
          </a:p>
          <a:p>
            <a:pPr marL="114300" indent="0">
              <a:buNone/>
            </a:pPr>
            <a:r>
              <a:rPr lang="en-GB" dirty="0"/>
              <a:t/>
            </a:r>
            <a:br>
              <a:rPr lang="en-GB" dirty="0"/>
            </a:br>
            <a:r>
              <a:rPr lang="en-GB" dirty="0"/>
              <a:t> </a:t>
            </a:r>
            <a:r>
              <a:rPr lang="en-GB" sz="3800" b="1" dirty="0" smtClean="0">
                <a:latin typeface="Sassoon Primary" pitchFamily="50" charset="0"/>
              </a:rPr>
              <a:t>Fine Motor Skills</a:t>
            </a:r>
          </a:p>
          <a:p>
            <a:r>
              <a:rPr lang="en-GB" dirty="0">
                <a:latin typeface="Sassoon Primary" pitchFamily="50" charset="0"/>
              </a:rPr>
              <a:t>Form letters, mostly sat on the line.</a:t>
            </a:r>
            <a:r>
              <a:rPr lang="en-GB" dirty="0"/>
              <a:t/>
            </a:r>
            <a:br>
              <a:rPr lang="en-GB" dirty="0"/>
            </a:br>
            <a:r>
              <a:rPr lang="en-GB" dirty="0"/>
              <a:t/>
            </a:r>
            <a:br>
              <a:rPr lang="en-GB" dirty="0"/>
            </a:br>
            <a:endParaRPr lang="en-GB" dirty="0">
              <a:latin typeface="Sassoon Primary" pitchFamily="50" charset="0"/>
            </a:endParaRPr>
          </a:p>
        </p:txBody>
      </p:sp>
    </p:spTree>
    <p:extLst>
      <p:ext uri="{BB962C8B-B14F-4D97-AF65-F5344CB8AC3E}">
        <p14:creationId xmlns:p14="http://schemas.microsoft.com/office/powerpoint/2010/main" val="1437182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The literacy curriculum for F2</a:t>
            </a:r>
            <a:endParaRPr dirty="0">
              <a:latin typeface="Sassoon Primary" pitchFamily="50" charset="0"/>
            </a:endParaRPr>
          </a:p>
        </p:txBody>
      </p:sp>
      <p:sp>
        <p:nvSpPr>
          <p:cNvPr id="115" name="Google Shape;115;p3"/>
          <p:cNvSpPr txBox="1">
            <a:spLocks noGrp="1"/>
          </p:cNvSpPr>
          <p:nvPr>
            <p:ph type="body" idx="1"/>
          </p:nvPr>
        </p:nvSpPr>
        <p:spPr>
          <a:xfrm>
            <a:off x="497319" y="1747573"/>
            <a:ext cx="8378825" cy="4948791"/>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lt1"/>
              </a:buClr>
              <a:buSzPct val="100000"/>
              <a:buNone/>
            </a:pPr>
            <a:r>
              <a:rPr lang="da-DK" sz="2800" b="1" u="sng" dirty="0" smtClean="0">
                <a:latin typeface="Sassoon Primary" pitchFamily="50" charset="0"/>
              </a:rPr>
              <a:t>Literacy</a:t>
            </a:r>
          </a:p>
          <a:p>
            <a:pPr marL="0" lvl="0" indent="0" algn="ctr" rtl="0">
              <a:spcBef>
                <a:spcPts val="0"/>
              </a:spcBef>
              <a:spcAft>
                <a:spcPts val="0"/>
              </a:spcAft>
              <a:buClr>
                <a:schemeClr val="lt1"/>
              </a:buClr>
              <a:buSzPct val="100000"/>
              <a:buNone/>
            </a:pPr>
            <a:r>
              <a:rPr lang="da-DK" sz="2800" b="1" u="sng" dirty="0" smtClean="0">
                <a:latin typeface="Sassoon Primary" pitchFamily="50" charset="0"/>
              </a:rPr>
              <a:t>Early Learning Goals: </a:t>
            </a:r>
          </a:p>
          <a:p>
            <a:pPr marL="0" lvl="0" indent="0" algn="ctr" rtl="0">
              <a:spcBef>
                <a:spcPts val="0"/>
              </a:spcBef>
              <a:spcAft>
                <a:spcPts val="0"/>
              </a:spcAft>
              <a:buClr>
                <a:schemeClr val="lt1"/>
              </a:buClr>
              <a:buSzPct val="100000"/>
              <a:buNone/>
            </a:pPr>
            <a:endParaRPr sz="3200" b="1" u="sng" dirty="0">
              <a:latin typeface="Sassoon Primary" pitchFamily="50" charset="0"/>
            </a:endParaRPr>
          </a:p>
          <a:p>
            <a:pPr marL="0" indent="0">
              <a:spcBef>
                <a:spcPts val="0"/>
              </a:spcBef>
              <a:buSzPct val="100000"/>
              <a:buNone/>
            </a:pPr>
            <a:r>
              <a:rPr lang="da-DK" u="sng" dirty="0" smtClean="0">
                <a:latin typeface="Sassoon Primary" pitchFamily="50" charset="0"/>
              </a:rPr>
              <a:t>Writing </a:t>
            </a:r>
          </a:p>
          <a:p>
            <a:pPr marL="0" indent="0">
              <a:spcBef>
                <a:spcPts val="0"/>
              </a:spcBef>
              <a:buSzPct val="100000"/>
              <a:buNone/>
            </a:pPr>
            <a:endParaRPr lang="da-DK" u="sng" dirty="0" smtClean="0">
              <a:latin typeface="Sassoon Primary" pitchFamily="50" charset="0"/>
            </a:endParaRPr>
          </a:p>
          <a:p>
            <a:pPr marL="0" indent="0">
              <a:spcBef>
                <a:spcPts val="0"/>
              </a:spcBef>
              <a:buSzPct val="100000"/>
              <a:buNone/>
            </a:pPr>
            <a:r>
              <a:rPr lang="da-DK" sz="2200" dirty="0" smtClean="0">
                <a:latin typeface="Sassoon Primary" pitchFamily="50" charset="0"/>
              </a:rPr>
              <a:t>Children at the expected level of development will:</a:t>
            </a:r>
          </a:p>
          <a:p>
            <a:pPr marL="0" indent="0">
              <a:spcBef>
                <a:spcPts val="0"/>
              </a:spcBef>
              <a:buSzPct val="100000"/>
              <a:buNone/>
            </a:pPr>
            <a:endParaRPr lang="da-DK" sz="22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Write recognisable letters, most of which are formed correctly;</a:t>
            </a:r>
          </a:p>
          <a:p>
            <a:pPr marL="342900">
              <a:spcBef>
                <a:spcPts val="0"/>
              </a:spcBef>
              <a:buSzPct val="100000"/>
              <a:buFontTx/>
              <a:buChar char="-"/>
            </a:pPr>
            <a:r>
              <a:rPr lang="en-GB" sz="2000" dirty="0" smtClean="0">
                <a:latin typeface="Sassoon Primary" pitchFamily="50" charset="0"/>
              </a:rPr>
              <a:t>Spell words by identifying sounds in them and representing the sounds with a letter or letters;</a:t>
            </a:r>
          </a:p>
          <a:p>
            <a:pPr marL="342900">
              <a:spcBef>
                <a:spcPts val="0"/>
              </a:spcBef>
              <a:buSzPct val="100000"/>
              <a:buFontTx/>
              <a:buChar char="-"/>
            </a:pPr>
            <a:r>
              <a:rPr lang="en-GB" sz="2000" dirty="0" smtClean="0">
                <a:latin typeface="Sassoon Primary" pitchFamily="50" charset="0"/>
              </a:rPr>
              <a:t>Write simple phrases and sentences that can be read by others. </a:t>
            </a:r>
            <a:endParaRPr sz="2000" dirty="0"/>
          </a:p>
          <a:p>
            <a:pPr marL="0" lvl="0" indent="0" algn="l" rtl="0">
              <a:spcBef>
                <a:spcPts val="2000"/>
              </a:spcBef>
              <a:spcAft>
                <a:spcPts val="0"/>
              </a:spcAft>
              <a:buClr>
                <a:schemeClr val="lt1"/>
              </a:buClr>
              <a:buSzPct val="100000"/>
              <a:buNone/>
            </a:pPr>
            <a:endParaRPr sz="3200" dirty="0"/>
          </a:p>
        </p:txBody>
      </p:sp>
    </p:spTree>
    <p:extLst>
      <p:ext uri="{BB962C8B-B14F-4D97-AF65-F5344CB8AC3E}">
        <p14:creationId xmlns:p14="http://schemas.microsoft.com/office/powerpoint/2010/main" val="1081051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9"/>
          <p:cNvSpPr txBox="1">
            <a:spLocks noGrp="1"/>
          </p:cNvSpPr>
          <p:nvPr>
            <p:ph type="title"/>
          </p:nvPr>
        </p:nvSpPr>
        <p:spPr>
          <a:xfrm>
            <a:off x="765174" y="79468"/>
            <a:ext cx="8110971"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3200"/>
              <a:buFont typeface="Book Antiqua"/>
              <a:buNone/>
            </a:pPr>
            <a:r>
              <a:rPr lang="da-DK" sz="3200" dirty="0"/>
              <a:t/>
            </a:r>
            <a:br>
              <a:rPr lang="da-DK" sz="3200" dirty="0"/>
            </a:br>
            <a:r>
              <a:rPr lang="da-DK" sz="3200" dirty="0">
                <a:latin typeface="Sassoon Primary" pitchFamily="50" charset="0"/>
              </a:rPr>
              <a:t>Related learning; Physical Development; </a:t>
            </a:r>
            <a:r>
              <a:rPr lang="da-DK" sz="3200" dirty="0" smtClean="0">
                <a:latin typeface="Sassoon Primary" pitchFamily="50" charset="0"/>
              </a:rPr>
              <a:t>Early Learning Goal</a:t>
            </a:r>
            <a:r>
              <a:rPr lang="da-DK" sz="3200" dirty="0"/>
              <a:t/>
            </a:r>
            <a:br>
              <a:rPr lang="da-DK" sz="3200" dirty="0"/>
            </a:br>
            <a:endParaRPr sz="3200" dirty="0"/>
          </a:p>
        </p:txBody>
      </p:sp>
      <p:sp>
        <p:nvSpPr>
          <p:cNvPr id="151" name="Google Shape;151;p9"/>
          <p:cNvSpPr txBox="1">
            <a:spLocks noGrp="1"/>
          </p:cNvSpPr>
          <p:nvPr>
            <p:ph type="body" idx="1"/>
          </p:nvPr>
        </p:nvSpPr>
        <p:spPr>
          <a:xfrm>
            <a:off x="765174" y="2070846"/>
            <a:ext cx="8231043" cy="4182035"/>
          </a:xfrm>
          <a:prstGeom prst="rect">
            <a:avLst/>
          </a:prstGeom>
          <a:noFill/>
          <a:ln>
            <a:noFill/>
          </a:ln>
        </p:spPr>
        <p:txBody>
          <a:bodyPr spcFirstLastPara="1" wrap="square" lIns="91425" tIns="45700" rIns="91425" bIns="45700" anchor="t" anchorCtr="0">
            <a:normAutofit/>
          </a:bodyPr>
          <a:lstStyle/>
          <a:p>
            <a:pPr marL="0" indent="0">
              <a:spcBef>
                <a:spcPts val="0"/>
              </a:spcBef>
              <a:buSzPct val="100000"/>
              <a:buNone/>
            </a:pPr>
            <a:r>
              <a:rPr lang="da-DK" u="sng" dirty="0" smtClean="0">
                <a:latin typeface="Sassoon Primary" pitchFamily="50" charset="0"/>
              </a:rPr>
              <a:t>Fine Motor Skills </a:t>
            </a:r>
            <a:endParaRPr lang="da-DK" u="sng" dirty="0">
              <a:latin typeface="Sassoon Primary" pitchFamily="50" charset="0"/>
            </a:endParaRPr>
          </a:p>
          <a:p>
            <a:pPr marL="0" indent="0">
              <a:spcBef>
                <a:spcPts val="0"/>
              </a:spcBef>
              <a:buSzPct val="100000"/>
              <a:buNone/>
            </a:pPr>
            <a:endParaRPr lang="en-GB" sz="2200" dirty="0" smtClean="0">
              <a:latin typeface="Sassoon Primary" pitchFamily="50" charset="0"/>
            </a:endParaRPr>
          </a:p>
          <a:p>
            <a:pPr marL="0" indent="0">
              <a:spcBef>
                <a:spcPts val="0"/>
              </a:spcBef>
              <a:buSzPct val="100000"/>
              <a:buNone/>
            </a:pPr>
            <a:r>
              <a:rPr lang="en-GB" sz="2200" dirty="0" smtClean="0">
                <a:latin typeface="Sassoon Primary" pitchFamily="50" charset="0"/>
              </a:rPr>
              <a:t>Children </a:t>
            </a:r>
            <a:r>
              <a:rPr lang="en-GB" sz="2200" dirty="0">
                <a:latin typeface="Sassoon Primary" pitchFamily="50" charset="0"/>
              </a:rPr>
              <a:t>at the expected level of </a:t>
            </a:r>
            <a:r>
              <a:rPr lang="en-GB" sz="2200" dirty="0" smtClean="0">
                <a:latin typeface="Sassoon Primary" pitchFamily="50" charset="0"/>
              </a:rPr>
              <a:t>development </a:t>
            </a:r>
            <a:r>
              <a:rPr lang="en-GB" sz="2200" dirty="0">
                <a:latin typeface="Sassoon Primary" pitchFamily="50" charset="0"/>
              </a:rPr>
              <a:t>will:</a:t>
            </a:r>
          </a:p>
          <a:p>
            <a:pPr marL="0" indent="0">
              <a:spcBef>
                <a:spcPts val="0"/>
              </a:spcBef>
              <a:buSzPct val="100000"/>
              <a:buNone/>
            </a:pPr>
            <a:endParaRPr lang="en-GB" sz="20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Hold a pencil effectively in preparation for fluent writing – using the tripod grip in almost all cases;</a:t>
            </a:r>
          </a:p>
          <a:p>
            <a:pPr marL="0" indent="0">
              <a:spcBef>
                <a:spcPts val="0"/>
              </a:spcBef>
              <a:buSzPct val="100000"/>
              <a:buNone/>
            </a:pPr>
            <a:endParaRPr lang="en-GB" sz="20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Use a range of small tools, including scissors, paint brushes and cutlery;</a:t>
            </a:r>
          </a:p>
          <a:p>
            <a:pPr marL="0" indent="0">
              <a:spcBef>
                <a:spcPts val="0"/>
              </a:spcBef>
              <a:buSzPct val="100000"/>
              <a:buNone/>
            </a:pPr>
            <a:endParaRPr lang="en-GB" sz="2000" dirty="0" smtClean="0">
              <a:latin typeface="Sassoon Primary" pitchFamily="50" charset="0"/>
            </a:endParaRPr>
          </a:p>
          <a:p>
            <a:pPr marL="342900">
              <a:spcBef>
                <a:spcPts val="0"/>
              </a:spcBef>
              <a:buSzPct val="100000"/>
              <a:buFontTx/>
              <a:buChar char="-"/>
            </a:pPr>
            <a:r>
              <a:rPr lang="en-GB" sz="2000" dirty="0" smtClean="0">
                <a:latin typeface="Sassoon Primary" pitchFamily="50" charset="0"/>
              </a:rPr>
              <a:t>Begin to show accuracy and care when drawing.</a:t>
            </a:r>
            <a:endParaRPr lang="en-GB" sz="2000" dirty="0">
              <a:latin typeface="Sassoon Primary" pitchFamily="50" charset="0"/>
            </a:endParaRPr>
          </a:p>
          <a:p>
            <a:pPr marL="0" lvl="0" indent="0" algn="l" rtl="0">
              <a:spcBef>
                <a:spcPts val="2000"/>
              </a:spcBef>
              <a:spcAft>
                <a:spcPts val="0"/>
              </a:spcAft>
              <a:buClr>
                <a:schemeClr val="lt1"/>
              </a:buClr>
              <a:buSzPts val="3200"/>
              <a:buNone/>
            </a:pPr>
            <a:endParaRPr sz="3200" dirty="0"/>
          </a:p>
          <a:p>
            <a:pPr marL="0" lvl="0" indent="0" algn="l" rtl="0">
              <a:spcBef>
                <a:spcPts val="2000"/>
              </a:spcBef>
              <a:spcAft>
                <a:spcPts val="0"/>
              </a:spcAft>
              <a:buClr>
                <a:schemeClr val="lt1"/>
              </a:buClr>
              <a:buSzPts val="3200"/>
              <a:buNone/>
            </a:pPr>
            <a:endParaRPr sz="3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1"/>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Teaching Literacy </a:t>
            </a:r>
            <a:br>
              <a:rPr lang="da-DK" dirty="0">
                <a:latin typeface="Sassoon Primary" pitchFamily="50" charset="0"/>
              </a:rPr>
            </a:br>
            <a:r>
              <a:rPr lang="da-DK" dirty="0" smtClean="0">
                <a:latin typeface="Sassoon Primary" pitchFamily="50" charset="0"/>
              </a:rPr>
              <a:t>Its </a:t>
            </a:r>
            <a:r>
              <a:rPr lang="da-DK" dirty="0">
                <a:latin typeface="Sassoon Primary" pitchFamily="50" charset="0"/>
              </a:rPr>
              <a:t>all about the phonics!</a:t>
            </a:r>
            <a:endParaRPr dirty="0">
              <a:latin typeface="Sassoon Primary" pitchFamily="50" charset="0"/>
            </a:endParaRPr>
          </a:p>
        </p:txBody>
      </p:sp>
      <p:sp>
        <p:nvSpPr>
          <p:cNvPr id="163" name="Google Shape;163;p11"/>
          <p:cNvSpPr txBox="1">
            <a:spLocks noGrp="1"/>
          </p:cNvSpPr>
          <p:nvPr>
            <p:ph type="body" idx="1"/>
          </p:nvPr>
        </p:nvSpPr>
        <p:spPr>
          <a:xfrm>
            <a:off x="765175" y="2070846"/>
            <a:ext cx="7612064" cy="418203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lt1"/>
              </a:buClr>
              <a:buSzPts val="2400"/>
              <a:buChar char="⚫"/>
            </a:pPr>
            <a:r>
              <a:rPr lang="da-DK" dirty="0">
                <a:latin typeface="Sassoon Primary" pitchFamily="50" charset="0"/>
              </a:rPr>
              <a:t>In Foundation 2 we teach </a:t>
            </a:r>
            <a:r>
              <a:rPr lang="da-DK">
                <a:latin typeface="Sassoon Primary" pitchFamily="50" charset="0"/>
              </a:rPr>
              <a:t>children </a:t>
            </a:r>
            <a:r>
              <a:rPr lang="da-DK" smtClean="0">
                <a:latin typeface="Sassoon Primary" pitchFamily="50" charset="0"/>
              </a:rPr>
              <a:t>phonological awareness </a:t>
            </a:r>
            <a:r>
              <a:rPr lang="da-DK" dirty="0">
                <a:latin typeface="Sassoon Primary" pitchFamily="50" charset="0"/>
              </a:rPr>
              <a:t>in Literacy. Phonic awareness is the ability to notice, differentiate, think about, and manipulate sounds — from sounds of words to sounds of individual phonemes.</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The teaching of the recognition of letter shapes, the sounds they make and how sounds can be blended to read words and segmented to spell words is fundamental to Literacy development.</a:t>
            </a:r>
            <a:endParaRPr dirty="0">
              <a:latin typeface="Sassoon Primary" pitchFamily="50"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 Primary" pitchFamily="50" charset="0"/>
              </a:rPr>
              <a:t>Comprehension</a:t>
            </a:r>
            <a:endParaRPr lang="en-GB" dirty="0">
              <a:latin typeface="Sassoon Primary" pitchFamily="50" charset="0"/>
            </a:endParaRPr>
          </a:p>
        </p:txBody>
      </p:sp>
      <p:sp>
        <p:nvSpPr>
          <p:cNvPr id="3" name="Text Placeholder 2"/>
          <p:cNvSpPr>
            <a:spLocks noGrp="1"/>
          </p:cNvSpPr>
          <p:nvPr>
            <p:ph type="body" idx="1"/>
          </p:nvPr>
        </p:nvSpPr>
        <p:spPr>
          <a:xfrm>
            <a:off x="765173" y="1497106"/>
            <a:ext cx="7612064" cy="4994972"/>
          </a:xfrm>
        </p:spPr>
        <p:txBody>
          <a:bodyPr>
            <a:normAutofit/>
          </a:bodyPr>
          <a:lstStyle/>
          <a:p>
            <a:r>
              <a:rPr lang="en-GB" sz="1600" dirty="0" smtClean="0">
                <a:latin typeface="Sassoon Primary" pitchFamily="50" charset="0"/>
              </a:rPr>
              <a:t>When your child is reading it is vital that they have an understanding of the text that they have read. </a:t>
            </a:r>
          </a:p>
          <a:p>
            <a:r>
              <a:rPr lang="en-GB" sz="1600" dirty="0" smtClean="0">
                <a:latin typeface="Sassoon Primary" pitchFamily="50" charset="0"/>
              </a:rPr>
              <a:t>This can be achieved through questioning and gaining cues from the pictures. </a:t>
            </a:r>
          </a:p>
          <a:p>
            <a:r>
              <a:rPr lang="en-GB" sz="1600" dirty="0" smtClean="0">
                <a:latin typeface="Sassoon Primary" pitchFamily="50" charset="0"/>
              </a:rPr>
              <a:t>Here are some questioners openers that you could use:</a:t>
            </a:r>
          </a:p>
          <a:p>
            <a:pPr marL="114300" indent="0">
              <a:buNone/>
            </a:pPr>
            <a:r>
              <a:rPr lang="en-GB" sz="1600" dirty="0" smtClean="0">
                <a:latin typeface="Sassoon Primary" pitchFamily="50" charset="0"/>
              </a:rPr>
              <a:t>     What has happened…</a:t>
            </a:r>
          </a:p>
          <a:p>
            <a:pPr marL="114300" indent="0">
              <a:buNone/>
            </a:pPr>
            <a:r>
              <a:rPr lang="en-GB" sz="1600" dirty="0" smtClean="0">
                <a:latin typeface="Sassoon Primary" pitchFamily="50" charset="0"/>
              </a:rPr>
              <a:t>     What do you think is going to happen next?</a:t>
            </a:r>
          </a:p>
          <a:p>
            <a:pPr marL="114300" indent="0">
              <a:buNone/>
            </a:pPr>
            <a:r>
              <a:rPr lang="en-GB" sz="1600" dirty="0" smtClean="0">
                <a:latin typeface="Sassoon Primary" pitchFamily="50" charset="0"/>
              </a:rPr>
              <a:t>     How do you think ____ is feeling and why?</a:t>
            </a:r>
          </a:p>
          <a:p>
            <a:pPr marL="114300" indent="0">
              <a:buNone/>
            </a:pPr>
            <a:r>
              <a:rPr lang="en-GB" sz="1600" dirty="0" smtClean="0">
                <a:latin typeface="Sassoon Primary" pitchFamily="50" charset="0"/>
              </a:rPr>
              <a:t>     Why did ______happen? </a:t>
            </a:r>
          </a:p>
          <a:p>
            <a:r>
              <a:rPr lang="en-GB" sz="1600" dirty="0" smtClean="0">
                <a:latin typeface="Sassoon Primary" pitchFamily="50" charset="0"/>
              </a:rPr>
              <a:t>In the back of each reading book there are some questions decoding, prosody and comprehension questions. </a:t>
            </a:r>
          </a:p>
          <a:p>
            <a:pPr marL="114300" indent="0">
              <a:buNone/>
            </a:pPr>
            <a:endParaRPr lang="en-GB" sz="1800" dirty="0" smtClean="0">
              <a:latin typeface="Sassoon Primary" pitchFamily="50" charset="0"/>
            </a:endParaRPr>
          </a:p>
          <a:p>
            <a:pPr marL="114300" indent="0">
              <a:buNone/>
            </a:pPr>
            <a:endParaRPr lang="en-GB" sz="1800" dirty="0" smtClean="0">
              <a:latin typeface="Sassoon Primary" pitchFamily="50" charset="0"/>
            </a:endParaRPr>
          </a:p>
          <a:p>
            <a:pPr marL="114300" indent="0">
              <a:buNone/>
            </a:pPr>
            <a:endParaRPr lang="en-GB" dirty="0">
              <a:latin typeface="Sassoon Primary" pitchFamily="50" charset="0"/>
            </a:endParaRPr>
          </a:p>
        </p:txBody>
      </p:sp>
    </p:spTree>
    <p:extLst>
      <p:ext uri="{BB962C8B-B14F-4D97-AF65-F5344CB8AC3E}">
        <p14:creationId xmlns:p14="http://schemas.microsoft.com/office/powerpoint/2010/main" val="2410812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2"/>
          <p:cNvSpPr txBox="1">
            <a:spLocks noGrp="1"/>
          </p:cNvSpPr>
          <p:nvPr>
            <p:ph type="title"/>
          </p:nvPr>
        </p:nvSpPr>
        <p:spPr>
          <a:xfrm>
            <a:off x="765174" y="79468"/>
            <a:ext cx="7612063" cy="1417638"/>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4800"/>
              <a:buFont typeface="Book Antiqua"/>
              <a:buNone/>
            </a:pPr>
            <a:r>
              <a:rPr lang="da-DK" dirty="0">
                <a:latin typeface="Sassoon Primary" pitchFamily="50" charset="0"/>
              </a:rPr>
              <a:t>Learning whilst we play</a:t>
            </a:r>
            <a:endParaRPr dirty="0">
              <a:latin typeface="Sassoon Primary" pitchFamily="50" charset="0"/>
            </a:endParaRPr>
          </a:p>
        </p:txBody>
      </p:sp>
      <p:sp>
        <p:nvSpPr>
          <p:cNvPr id="169" name="Google Shape;169;p12"/>
          <p:cNvSpPr txBox="1">
            <a:spLocks noGrp="1"/>
          </p:cNvSpPr>
          <p:nvPr>
            <p:ph type="body" idx="1"/>
          </p:nvPr>
        </p:nvSpPr>
        <p:spPr>
          <a:xfrm>
            <a:off x="765175" y="2070846"/>
            <a:ext cx="7612064" cy="4182035"/>
          </a:xfrm>
          <a:prstGeom prst="rect">
            <a:avLst/>
          </a:prstGeom>
          <a:noFill/>
          <a:ln>
            <a:noFill/>
          </a:ln>
        </p:spPr>
        <p:txBody>
          <a:bodyPr spcFirstLastPara="1" wrap="square" lIns="91425" tIns="45700" rIns="91425" bIns="45700" anchor="t" anchorCtr="0">
            <a:normAutofit/>
          </a:bodyPr>
          <a:lstStyle/>
          <a:p>
            <a:pPr marL="342900" lvl="0" indent="-342900" algn="l" rtl="0">
              <a:spcBef>
                <a:spcPts val="0"/>
              </a:spcBef>
              <a:spcAft>
                <a:spcPts val="0"/>
              </a:spcAft>
              <a:buClr>
                <a:schemeClr val="lt1"/>
              </a:buClr>
              <a:buSzPts val="2400"/>
              <a:buChar char="⚫"/>
            </a:pPr>
            <a:r>
              <a:rPr lang="da-DK" dirty="0">
                <a:latin typeface="Sassoon Primary" pitchFamily="50" charset="0"/>
              </a:rPr>
              <a:t>Children need to be given lots of praise to make them feel comfortable and secure about taking risks and having a go.</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Children instinctively take risks when they play.</a:t>
            </a:r>
            <a:endParaRPr dirty="0">
              <a:latin typeface="Sassoon Primary" pitchFamily="50" charset="0"/>
            </a:endParaRPr>
          </a:p>
          <a:p>
            <a:pPr marL="342900" lvl="0" indent="-342900" algn="l" rtl="0">
              <a:spcBef>
                <a:spcPts val="2000"/>
              </a:spcBef>
              <a:spcAft>
                <a:spcPts val="0"/>
              </a:spcAft>
              <a:buClr>
                <a:schemeClr val="lt1"/>
              </a:buClr>
              <a:buSzPts val="2400"/>
              <a:buChar char="⚫"/>
            </a:pPr>
            <a:r>
              <a:rPr lang="da-DK" dirty="0">
                <a:latin typeface="Sassoon Primary" pitchFamily="50" charset="0"/>
              </a:rPr>
              <a:t>Where possible the practice of taught skills is planned through ‘playful’ tasks.</a:t>
            </a:r>
            <a:endParaRPr dirty="0">
              <a:latin typeface="Sassoon Primary" pitchFamily="50" charset="0"/>
            </a:endParaRPr>
          </a:p>
        </p:txBody>
      </p:sp>
    </p:spTree>
  </p:cSld>
  <p:clrMapOvr>
    <a:masterClrMapping/>
  </p:clrMapOvr>
</p:sld>
</file>

<file path=ppt/theme/theme1.xml><?xml version="1.0" encoding="utf-8"?>
<a:theme xmlns:a="http://schemas.openxmlformats.org/drawingml/2006/main" name="Habitat">
  <a:themeElements>
    <a:clrScheme name="Habitat">
      <a:dk1>
        <a:srgbClr val="000000"/>
      </a:dk1>
      <a:lt1>
        <a:srgbClr val="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1188</Words>
  <Application>Microsoft Office PowerPoint</Application>
  <PresentationFormat>On-screen Show (4:3)</PresentationFormat>
  <Paragraphs>145</Paragraphs>
  <Slides>18</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Sassoon Primary</vt:lpstr>
      <vt:lpstr>Arial</vt:lpstr>
      <vt:lpstr>Calibri</vt:lpstr>
      <vt:lpstr>Noto Sans Symbols</vt:lpstr>
      <vt:lpstr>Book Antiqua</vt:lpstr>
      <vt:lpstr>Habitat</vt:lpstr>
      <vt:lpstr>Literacy workshop</vt:lpstr>
      <vt:lpstr>Aims of the session;</vt:lpstr>
      <vt:lpstr>The literacy curriculum for F2</vt:lpstr>
      <vt:lpstr>The literacy curriculum for F2</vt:lpstr>
      <vt:lpstr>The literacy curriculum for F2</vt:lpstr>
      <vt:lpstr>The literacy curriculum for F2</vt:lpstr>
      <vt:lpstr>Writing Assessment</vt:lpstr>
      <vt:lpstr>Writing Assessment Checklist – Entry to F2</vt:lpstr>
      <vt:lpstr>Writing Assessment Checklist – Autumn 1</vt:lpstr>
      <vt:lpstr>Writing Assessment Checklist – Autumn 2</vt:lpstr>
      <vt:lpstr>Writing Assessment Checklist – Spring 1</vt:lpstr>
      <vt:lpstr>Writing Assessment Checklist – Spring 2</vt:lpstr>
      <vt:lpstr>Writing Assessment Checklist – Summer 1</vt:lpstr>
      <vt:lpstr>The literacy curriculum for F2</vt:lpstr>
      <vt:lpstr> Related learning; Physical Development; Early Learning Goal </vt:lpstr>
      <vt:lpstr>Teaching Literacy  Its all about the phonics!</vt:lpstr>
      <vt:lpstr>Comprehension</vt:lpstr>
      <vt:lpstr>Learning whilst we play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Literacy workshop</dc:title>
  <dc:creator>Katrina Bates</dc:creator>
  <cp:lastModifiedBy>Megan Altritch</cp:lastModifiedBy>
  <cp:revision>17</cp:revision>
  <cp:lastPrinted>2023-04-20T15:28:51Z</cp:lastPrinted>
  <dcterms:created xsi:type="dcterms:W3CDTF">2013-10-20T16:18:51Z</dcterms:created>
  <dcterms:modified xsi:type="dcterms:W3CDTF">2023-04-26T12:28:00Z</dcterms:modified>
</cp:coreProperties>
</file>